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1" r:id="rId5"/>
  </p:sldMasterIdLst>
  <p:sldIdLst>
    <p:sldId id="268" r:id="rId6"/>
    <p:sldId id="271" r:id="rId7"/>
    <p:sldId id="273" r:id="rId8"/>
    <p:sldId id="286" r:id="rId9"/>
    <p:sldId id="282" r:id="rId10"/>
    <p:sldId id="272" r:id="rId11"/>
    <p:sldId id="274" r:id="rId12"/>
    <p:sldId id="275" r:id="rId13"/>
    <p:sldId id="276" r:id="rId14"/>
    <p:sldId id="277" r:id="rId15"/>
    <p:sldId id="287" r:id="rId16"/>
    <p:sldId id="288" r:id="rId17"/>
    <p:sldId id="289" r:id="rId18"/>
    <p:sldId id="291" r:id="rId19"/>
    <p:sldId id="292" r:id="rId20"/>
    <p:sldId id="283" r:id="rId21"/>
    <p:sldId id="281" r:id="rId22"/>
    <p:sldId id="293" r:id="rId23"/>
    <p:sldId id="294" r:id="rId24"/>
    <p:sldId id="295" r:id="rId25"/>
    <p:sldId id="297" r:id="rId26"/>
    <p:sldId id="296" r:id="rId27"/>
    <p:sldId id="298" r:id="rId28"/>
    <p:sldId id="299" r:id="rId29"/>
    <p:sldId id="300" r:id="rId30"/>
    <p:sldId id="301" r:id="rId31"/>
    <p:sldId id="302" r:id="rId32"/>
    <p:sldId id="303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isha Wayal" initials="MW" lastIdx="1" clrIdx="0">
    <p:extLst>
      <p:ext uri="{19B8F6BF-5375-455C-9EA6-DF929625EA0E}">
        <p15:presenceInfo xmlns:p15="http://schemas.microsoft.com/office/powerpoint/2012/main" userId="S-1-5-21-1811354559-2092827658-2144744003-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5905" y="-155632"/>
            <a:ext cx="1627498" cy="1535254"/>
          </a:xfrm>
          <a:prstGeom prst="rect">
            <a:avLst/>
          </a:prstGeom>
        </p:spPr>
      </p:pic>
      <p:sp>
        <p:nvSpPr>
          <p:cNvPr id="9" name="Block Arc 8"/>
          <p:cNvSpPr/>
          <p:nvPr userDrawn="1"/>
        </p:nvSpPr>
        <p:spPr>
          <a:xfrm rot="10800000" flipH="1">
            <a:off x="258965" y="3968932"/>
            <a:ext cx="467406" cy="623208"/>
          </a:xfrm>
          <a:prstGeom prst="blockArc">
            <a:avLst>
              <a:gd name="adj1" fmla="val 10800000"/>
              <a:gd name="adj2" fmla="val 0"/>
              <a:gd name="adj3" fmla="val 273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flipH="1">
            <a:off x="4871246" y="1629217"/>
            <a:ext cx="741036" cy="988048"/>
          </a:xfrm>
          <a:prstGeom prst="blockArc">
            <a:avLst>
              <a:gd name="adj1" fmla="val 10800000"/>
              <a:gd name="adj2" fmla="val 0"/>
              <a:gd name="adj3" fmla="val 2813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169968" y="6535427"/>
            <a:ext cx="1834843" cy="173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25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25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25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6551" r="50000" b="8166"/>
          <a:stretch/>
        </p:blipFill>
        <p:spPr>
          <a:xfrm>
            <a:off x="5165076" y="-84445"/>
            <a:ext cx="3978925" cy="750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17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 userDrawn="1"/>
        </p:nvSpPr>
        <p:spPr>
          <a:xfrm>
            <a:off x="360335" y="468824"/>
            <a:ext cx="8427204" cy="5916479"/>
          </a:xfrm>
          <a:prstGeom prst="rect">
            <a:avLst/>
          </a:prstGeom>
          <a:solidFill>
            <a:srgbClr val="E1251B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bg1"/>
              </a:solidFill>
            </a:endParaRPr>
          </a:p>
        </p:txBody>
      </p:sp>
      <p:sp>
        <p:nvSpPr>
          <p:cNvPr id="31" name="Block Arc 30"/>
          <p:cNvSpPr/>
          <p:nvPr userDrawn="1"/>
        </p:nvSpPr>
        <p:spPr>
          <a:xfrm flipH="1">
            <a:off x="239581" y="992526"/>
            <a:ext cx="964762" cy="1286349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2" name="Block Arc 31"/>
          <p:cNvSpPr/>
          <p:nvPr userDrawn="1"/>
        </p:nvSpPr>
        <p:spPr>
          <a:xfrm flipH="1">
            <a:off x="2227433" y="6004152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3" name="Block Arc 32"/>
          <p:cNvSpPr/>
          <p:nvPr userDrawn="1"/>
        </p:nvSpPr>
        <p:spPr>
          <a:xfrm rot="10800000" flipH="1">
            <a:off x="5340972" y="84626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4" name="Block Arc 33"/>
          <p:cNvSpPr/>
          <p:nvPr userDrawn="1"/>
        </p:nvSpPr>
        <p:spPr>
          <a:xfrm rot="10800000" flipH="1">
            <a:off x="7816888" y="4708571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5" name="Block Arc 34"/>
          <p:cNvSpPr/>
          <p:nvPr userDrawn="1"/>
        </p:nvSpPr>
        <p:spPr>
          <a:xfrm rot="16200000" flipH="1">
            <a:off x="8283016" y="1299972"/>
            <a:ext cx="1721969" cy="1291477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6" name="Block Arc 35"/>
          <p:cNvSpPr/>
          <p:nvPr userDrawn="1"/>
        </p:nvSpPr>
        <p:spPr>
          <a:xfrm rot="5400000" flipH="1">
            <a:off x="-313822" y="4721220"/>
            <a:ext cx="1351085" cy="1013314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 userDrawn="1"/>
        </p:nvSpPr>
        <p:spPr>
          <a:xfrm rot="10800000" flipH="1">
            <a:off x="7430409" y="2422734"/>
            <a:ext cx="318194" cy="424258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86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360335" y="468824"/>
            <a:ext cx="8427204" cy="5916479"/>
          </a:xfrm>
          <a:prstGeom prst="rect">
            <a:avLst/>
          </a:prstGeom>
          <a:solidFill>
            <a:srgbClr val="D60554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bg1"/>
              </a:solidFill>
            </a:endParaRPr>
          </a:p>
        </p:txBody>
      </p:sp>
      <p:sp>
        <p:nvSpPr>
          <p:cNvPr id="41" name="Block Arc 40"/>
          <p:cNvSpPr/>
          <p:nvPr userDrawn="1"/>
        </p:nvSpPr>
        <p:spPr>
          <a:xfrm flipH="1">
            <a:off x="239581" y="992526"/>
            <a:ext cx="964762" cy="1286349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2" name="Block Arc 41"/>
          <p:cNvSpPr/>
          <p:nvPr userDrawn="1"/>
        </p:nvSpPr>
        <p:spPr>
          <a:xfrm flipH="1">
            <a:off x="2227433" y="6004152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3" name="Block Arc 42"/>
          <p:cNvSpPr/>
          <p:nvPr userDrawn="1"/>
        </p:nvSpPr>
        <p:spPr>
          <a:xfrm rot="10800000" flipH="1">
            <a:off x="5340972" y="84626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4" name="Block Arc 43"/>
          <p:cNvSpPr/>
          <p:nvPr userDrawn="1"/>
        </p:nvSpPr>
        <p:spPr>
          <a:xfrm rot="10800000" flipH="1">
            <a:off x="7816888" y="4708571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5" name="Block Arc 44"/>
          <p:cNvSpPr/>
          <p:nvPr userDrawn="1"/>
        </p:nvSpPr>
        <p:spPr>
          <a:xfrm rot="16200000" flipH="1">
            <a:off x="8283016" y="1299972"/>
            <a:ext cx="1721969" cy="1291477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6" name="Block Arc 45"/>
          <p:cNvSpPr/>
          <p:nvPr userDrawn="1"/>
        </p:nvSpPr>
        <p:spPr>
          <a:xfrm rot="5400000" flipH="1">
            <a:off x="-313822" y="4721220"/>
            <a:ext cx="1351085" cy="1013314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47" name="Block Arc 46"/>
          <p:cNvSpPr/>
          <p:nvPr userDrawn="1"/>
        </p:nvSpPr>
        <p:spPr>
          <a:xfrm rot="10800000" flipH="1">
            <a:off x="7430409" y="2422734"/>
            <a:ext cx="318194" cy="424258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6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03463-CA8C-4FC6-8E2D-475C797F32A5}" type="datetimeFigureOut">
              <a:rPr lang="en-IN" smtClean="0"/>
              <a:t>27-06-2024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B7D01-EE0D-4622-A28B-0155D216CA10}" type="slidenum">
              <a:rPr lang="en-IN" smtClean="0"/>
              <a:t>‹#›</a:t>
            </a:fld>
            <a:endParaRPr lang="en-IN"/>
          </a:p>
        </p:txBody>
      </p:sp>
      <p:sp>
        <p:nvSpPr>
          <p:cNvPr id="15" name="Rectangle 14"/>
          <p:cNvSpPr/>
          <p:nvPr userDrawn="1"/>
        </p:nvSpPr>
        <p:spPr>
          <a:xfrm>
            <a:off x="360335" y="485880"/>
            <a:ext cx="8427204" cy="5916479"/>
          </a:xfrm>
          <a:prstGeom prst="rect">
            <a:avLst/>
          </a:prstGeom>
          <a:solidFill>
            <a:srgbClr val="7030A0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bg1"/>
              </a:solidFill>
            </a:endParaRPr>
          </a:p>
        </p:txBody>
      </p:sp>
      <p:sp>
        <p:nvSpPr>
          <p:cNvPr id="16" name="Block Arc 15"/>
          <p:cNvSpPr/>
          <p:nvPr userDrawn="1"/>
        </p:nvSpPr>
        <p:spPr>
          <a:xfrm flipH="1">
            <a:off x="239581" y="994834"/>
            <a:ext cx="964762" cy="1286349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7" name="Block Arc 16"/>
          <p:cNvSpPr/>
          <p:nvPr userDrawn="1"/>
        </p:nvSpPr>
        <p:spPr>
          <a:xfrm flipH="1">
            <a:off x="2227433" y="6006460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8" name="Block Arc 17"/>
          <p:cNvSpPr/>
          <p:nvPr userDrawn="1"/>
        </p:nvSpPr>
        <p:spPr>
          <a:xfrm rot="10800000" flipH="1">
            <a:off x="5340972" y="114230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9" name="Block Arc 18"/>
          <p:cNvSpPr/>
          <p:nvPr userDrawn="1"/>
        </p:nvSpPr>
        <p:spPr>
          <a:xfrm rot="10800000" flipH="1">
            <a:off x="7816888" y="4710879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0" name="Block Arc 19"/>
          <p:cNvSpPr/>
          <p:nvPr userDrawn="1"/>
        </p:nvSpPr>
        <p:spPr>
          <a:xfrm rot="16200000" flipH="1">
            <a:off x="8283016" y="1226232"/>
            <a:ext cx="1721969" cy="1291477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1" name="Block Arc 20"/>
          <p:cNvSpPr/>
          <p:nvPr userDrawn="1"/>
        </p:nvSpPr>
        <p:spPr>
          <a:xfrm rot="5400000" flipH="1">
            <a:off x="-313822" y="4723528"/>
            <a:ext cx="1351085" cy="1013314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2" name="Block Arc 21"/>
          <p:cNvSpPr/>
          <p:nvPr userDrawn="1"/>
        </p:nvSpPr>
        <p:spPr>
          <a:xfrm rot="10800000" flipH="1">
            <a:off x="7430409" y="2425042"/>
            <a:ext cx="318194" cy="424258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70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60335" y="468824"/>
            <a:ext cx="8427204" cy="5916479"/>
          </a:xfrm>
          <a:prstGeom prst="rect">
            <a:avLst/>
          </a:prstGeom>
          <a:solidFill>
            <a:srgbClr val="A1007D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bg1"/>
              </a:solidFill>
            </a:endParaRPr>
          </a:p>
        </p:txBody>
      </p:sp>
      <p:sp>
        <p:nvSpPr>
          <p:cNvPr id="9" name="Block Arc 8"/>
          <p:cNvSpPr/>
          <p:nvPr userDrawn="1"/>
        </p:nvSpPr>
        <p:spPr>
          <a:xfrm flipH="1">
            <a:off x="239581" y="992526"/>
            <a:ext cx="964762" cy="1286349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flipH="1">
            <a:off x="2227433" y="6004152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 userDrawn="1"/>
        </p:nvSpPr>
        <p:spPr>
          <a:xfrm rot="10800000" flipH="1">
            <a:off x="5340972" y="84626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2" name="Block Arc 11"/>
          <p:cNvSpPr/>
          <p:nvPr userDrawn="1"/>
        </p:nvSpPr>
        <p:spPr>
          <a:xfrm rot="10800000" flipH="1">
            <a:off x="7816888" y="4708571"/>
            <a:ext cx="583351" cy="777801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 rot="16200000" flipH="1">
            <a:off x="8283016" y="1299972"/>
            <a:ext cx="1721969" cy="1291477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 rot="5400000" flipH="1">
            <a:off x="-313822" y="4721220"/>
            <a:ext cx="1351085" cy="1013314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 userDrawn="1"/>
        </p:nvSpPr>
        <p:spPr>
          <a:xfrm rot="10800000" flipH="1">
            <a:off x="7430409" y="2422734"/>
            <a:ext cx="318194" cy="424258"/>
          </a:xfrm>
          <a:prstGeom prst="blockArc">
            <a:avLst>
              <a:gd name="adj1" fmla="val 10800000"/>
              <a:gd name="adj2" fmla="val 6"/>
              <a:gd name="adj3" fmla="val 2887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170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-316" y="-2840"/>
            <a:ext cx="9144000" cy="6847192"/>
          </a:xfrm>
          <a:prstGeom prst="rect">
            <a:avLst/>
          </a:prstGeom>
          <a:gradFill>
            <a:gsLst>
              <a:gs pos="0">
                <a:srgbClr val="8331A7">
                  <a:alpha val="87000"/>
                </a:srgbClr>
              </a:gs>
              <a:gs pos="94000">
                <a:srgbClr val="E1251B"/>
              </a:gs>
              <a:gs pos="42000">
                <a:srgbClr val="A22D78">
                  <a:alpha val="8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2" name="Block Arc 21"/>
          <p:cNvSpPr/>
          <p:nvPr userDrawn="1"/>
        </p:nvSpPr>
        <p:spPr>
          <a:xfrm rot="5400000" flipH="1">
            <a:off x="-537607" y="5147994"/>
            <a:ext cx="1060218" cy="755406"/>
          </a:xfrm>
          <a:prstGeom prst="blockArc">
            <a:avLst>
              <a:gd name="adj1" fmla="val 10800000"/>
              <a:gd name="adj2" fmla="val 21492199"/>
              <a:gd name="adj3" fmla="val 240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3" name="Block Arc 22"/>
          <p:cNvSpPr/>
          <p:nvPr userDrawn="1"/>
        </p:nvSpPr>
        <p:spPr>
          <a:xfrm rot="13322561">
            <a:off x="7912418" y="-854166"/>
            <a:ext cx="2010095" cy="2546120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 rot="5400000">
            <a:off x="3074655" y="2182729"/>
            <a:ext cx="13932568" cy="178669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/>
          <p:cNvSpPr/>
          <p:nvPr userDrawn="1"/>
        </p:nvSpPr>
        <p:spPr>
          <a:xfrm>
            <a:off x="7438292" y="-956603"/>
            <a:ext cx="1318847" cy="93969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1937286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6" y="-2840"/>
            <a:ext cx="9144000" cy="6847192"/>
          </a:xfrm>
          <a:prstGeom prst="rect">
            <a:avLst/>
          </a:prstGeom>
          <a:gradFill>
            <a:gsLst>
              <a:gs pos="0">
                <a:srgbClr val="D50057"/>
              </a:gs>
              <a:gs pos="94000">
                <a:srgbClr val="2892D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Block Arc 6"/>
          <p:cNvSpPr/>
          <p:nvPr userDrawn="1"/>
        </p:nvSpPr>
        <p:spPr>
          <a:xfrm rot="5400000" flipH="1">
            <a:off x="-537607" y="5147994"/>
            <a:ext cx="1060218" cy="755406"/>
          </a:xfrm>
          <a:prstGeom prst="blockArc">
            <a:avLst>
              <a:gd name="adj1" fmla="val 10800000"/>
              <a:gd name="adj2" fmla="val 21492199"/>
              <a:gd name="adj3" fmla="val 240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 userDrawn="1"/>
        </p:nvSpPr>
        <p:spPr>
          <a:xfrm rot="13322561">
            <a:off x="7912418" y="-854166"/>
            <a:ext cx="2010095" cy="2546120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523374" y="-2382253"/>
            <a:ext cx="10449426" cy="238225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/>
          <p:cNvSpPr/>
          <p:nvPr userDrawn="1"/>
        </p:nvSpPr>
        <p:spPr>
          <a:xfrm rot="5400000">
            <a:off x="3074655" y="2182729"/>
            <a:ext cx="13932568" cy="178669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631578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03463-CA8C-4FC6-8E2D-475C797F32A5}" type="datetimeFigureOut">
              <a:rPr lang="en-IN" smtClean="0"/>
              <a:t>27-06-2024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B7D01-EE0D-4622-A28B-0155D216CA10}" type="slidenum">
              <a:rPr lang="en-IN" smtClean="0"/>
              <a:t>‹#›</a:t>
            </a:fld>
            <a:endParaRPr lang="en-IN"/>
          </a:p>
        </p:txBody>
      </p:sp>
      <p:sp>
        <p:nvSpPr>
          <p:cNvPr id="5" name="Rectangle 4"/>
          <p:cNvSpPr/>
          <p:nvPr userDrawn="1"/>
        </p:nvSpPr>
        <p:spPr>
          <a:xfrm>
            <a:off x="-316" y="-2840"/>
            <a:ext cx="9144000" cy="6847192"/>
          </a:xfrm>
          <a:prstGeom prst="rect">
            <a:avLst/>
          </a:prstGeom>
          <a:gradFill>
            <a:gsLst>
              <a:gs pos="0">
                <a:srgbClr val="A12B2F"/>
              </a:gs>
              <a:gs pos="94000">
                <a:srgbClr val="FBAE4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" name="Block Arc 5"/>
          <p:cNvSpPr/>
          <p:nvPr userDrawn="1"/>
        </p:nvSpPr>
        <p:spPr>
          <a:xfrm rot="5400000" flipH="1">
            <a:off x="-537607" y="5147994"/>
            <a:ext cx="1060218" cy="755406"/>
          </a:xfrm>
          <a:prstGeom prst="blockArc">
            <a:avLst>
              <a:gd name="adj1" fmla="val 10800000"/>
              <a:gd name="adj2" fmla="val 21492199"/>
              <a:gd name="adj3" fmla="val 240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7" name="Block Arc 6"/>
          <p:cNvSpPr/>
          <p:nvPr userDrawn="1"/>
        </p:nvSpPr>
        <p:spPr>
          <a:xfrm rot="13322561">
            <a:off x="7912418" y="-854166"/>
            <a:ext cx="2010095" cy="2546120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23374" y="-2382253"/>
            <a:ext cx="10449426" cy="238225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3074655" y="2182729"/>
            <a:ext cx="13932568" cy="178669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310010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316" y="-2840"/>
            <a:ext cx="9144000" cy="6847192"/>
          </a:xfrm>
          <a:prstGeom prst="rect">
            <a:avLst/>
          </a:prstGeom>
          <a:gradFill>
            <a:gsLst>
              <a:gs pos="22000">
                <a:srgbClr val="A1007D"/>
              </a:gs>
              <a:gs pos="94000">
                <a:srgbClr val="8331A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Block Arc 8"/>
          <p:cNvSpPr/>
          <p:nvPr userDrawn="1"/>
        </p:nvSpPr>
        <p:spPr>
          <a:xfrm rot="5400000" flipH="1">
            <a:off x="-537607" y="5147994"/>
            <a:ext cx="1060218" cy="755406"/>
          </a:xfrm>
          <a:prstGeom prst="blockArc">
            <a:avLst>
              <a:gd name="adj1" fmla="val 10800000"/>
              <a:gd name="adj2" fmla="val 21492199"/>
              <a:gd name="adj3" fmla="val 240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rot="13322561">
            <a:off x="7912418" y="-854166"/>
            <a:ext cx="2010095" cy="2546120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23374" y="-2382253"/>
            <a:ext cx="10449426" cy="238225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" name="Rectangle 11"/>
          <p:cNvSpPr/>
          <p:nvPr userDrawn="1"/>
        </p:nvSpPr>
        <p:spPr>
          <a:xfrm rot="5400000">
            <a:off x="3074655" y="2182729"/>
            <a:ext cx="13932568" cy="178669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2557032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14068"/>
            <a:ext cx="9144000" cy="2143119"/>
          </a:xfrm>
          <a:prstGeom prst="rect">
            <a:avLst/>
          </a:prstGeom>
          <a:gradFill>
            <a:gsLst>
              <a:gs pos="0">
                <a:srgbClr val="8331A7"/>
              </a:gs>
              <a:gs pos="100000">
                <a:srgbClr val="E1251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Block Arc 8"/>
          <p:cNvSpPr/>
          <p:nvPr userDrawn="1"/>
        </p:nvSpPr>
        <p:spPr>
          <a:xfrm>
            <a:off x="-778330" y="1152910"/>
            <a:ext cx="1464212" cy="1952283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>
            <a:off x="7140493" y="1128294"/>
            <a:ext cx="1501136" cy="2001515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 userDrawn="1"/>
        </p:nvSpPr>
        <p:spPr>
          <a:xfrm rot="10800000">
            <a:off x="1659967" y="814977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4" name="Block Arc 13"/>
          <p:cNvSpPr/>
          <p:nvPr userDrawn="1"/>
        </p:nvSpPr>
        <p:spPr>
          <a:xfrm rot="5400000">
            <a:off x="6124288" y="673567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3675787" y="5611204"/>
            <a:ext cx="1816707" cy="1227399"/>
            <a:chOff x="4901049" y="5466825"/>
            <a:chExt cx="2422276" cy="1227399"/>
          </a:xfrm>
        </p:grpSpPr>
        <p:pic>
          <p:nvPicPr>
            <p:cNvPr id="36" name="Picture 35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629" y="5466825"/>
              <a:ext cx="1734860" cy="1227399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4901049" y="6391256"/>
              <a:ext cx="2422276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Block Arc 37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08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4068"/>
            <a:ext cx="9144000" cy="2143119"/>
          </a:xfrm>
          <a:prstGeom prst="rect">
            <a:avLst/>
          </a:prstGeom>
          <a:gradFill>
            <a:gsLst>
              <a:gs pos="29000">
                <a:srgbClr val="C31064"/>
              </a:gs>
              <a:gs pos="0">
                <a:srgbClr val="D50057"/>
              </a:gs>
              <a:gs pos="100000">
                <a:srgbClr val="2791D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Block Arc 7"/>
          <p:cNvSpPr/>
          <p:nvPr userDrawn="1"/>
        </p:nvSpPr>
        <p:spPr>
          <a:xfrm>
            <a:off x="-778330" y="1152910"/>
            <a:ext cx="1464212" cy="1952283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9" name="Block Arc 8"/>
          <p:cNvSpPr/>
          <p:nvPr userDrawn="1"/>
        </p:nvSpPr>
        <p:spPr>
          <a:xfrm>
            <a:off x="7140493" y="1128294"/>
            <a:ext cx="1501136" cy="2001515"/>
          </a:xfrm>
          <a:prstGeom prst="blockArc">
            <a:avLst/>
          </a:prstGeom>
          <a:solidFill>
            <a:srgbClr val="279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rot="10800000">
            <a:off x="1659967" y="814977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Block Arc 12"/>
          <p:cNvSpPr/>
          <p:nvPr userDrawn="1"/>
        </p:nvSpPr>
        <p:spPr>
          <a:xfrm rot="5400000">
            <a:off x="6124288" y="673567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3675787" y="5611204"/>
            <a:ext cx="1816707" cy="1227399"/>
            <a:chOff x="4901049" y="5466825"/>
            <a:chExt cx="2422276" cy="1227399"/>
          </a:xfrm>
        </p:grpSpPr>
        <p:pic>
          <p:nvPicPr>
            <p:cNvPr id="38" name="Picture 3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629" y="5466825"/>
              <a:ext cx="1734860" cy="122739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4901049" y="6391256"/>
              <a:ext cx="2422276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0" name="Block Arc 39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797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4068"/>
            <a:ext cx="9144000" cy="2143119"/>
          </a:xfrm>
          <a:prstGeom prst="rect">
            <a:avLst/>
          </a:prstGeom>
          <a:gradFill>
            <a:gsLst>
              <a:gs pos="100000">
                <a:srgbClr val="C31064"/>
              </a:gs>
              <a:gs pos="0">
                <a:srgbClr val="8331A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Block Arc 7"/>
          <p:cNvSpPr/>
          <p:nvPr userDrawn="1"/>
        </p:nvSpPr>
        <p:spPr>
          <a:xfrm>
            <a:off x="-778330" y="1152490"/>
            <a:ext cx="1464212" cy="1952283"/>
          </a:xfrm>
          <a:prstGeom prst="blockArc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9" name="Block Arc 8"/>
          <p:cNvSpPr/>
          <p:nvPr userDrawn="1"/>
        </p:nvSpPr>
        <p:spPr>
          <a:xfrm>
            <a:off x="7140493" y="1114226"/>
            <a:ext cx="1501136" cy="2001515"/>
          </a:xfrm>
          <a:prstGeom prst="blockArc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rot="10800000">
            <a:off x="1659967" y="814977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Block Arc 12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50B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 rot="5400000">
            <a:off x="6124288" y="673567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50B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40" name="Group 39"/>
          <p:cNvGrpSpPr/>
          <p:nvPr userDrawn="1"/>
        </p:nvGrpSpPr>
        <p:grpSpPr>
          <a:xfrm>
            <a:off x="3675787" y="5611204"/>
            <a:ext cx="1816707" cy="1227399"/>
            <a:chOff x="4901049" y="5466825"/>
            <a:chExt cx="2422276" cy="1227399"/>
          </a:xfrm>
        </p:grpSpPr>
        <p:pic>
          <p:nvPicPr>
            <p:cNvPr id="41" name="Picture 4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629" y="5466825"/>
              <a:ext cx="1734860" cy="1227399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4901049" y="6391256"/>
              <a:ext cx="2422276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11019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 rot="10800000">
            <a:off x="0" y="-14068"/>
            <a:ext cx="9144000" cy="2143119"/>
          </a:xfrm>
          <a:prstGeom prst="rect">
            <a:avLst/>
          </a:prstGeom>
          <a:gradFill>
            <a:gsLst>
              <a:gs pos="100000">
                <a:srgbClr val="D8BDE3"/>
              </a:gs>
              <a:gs pos="0">
                <a:srgbClr val="8331A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Block Arc 6"/>
          <p:cNvSpPr/>
          <p:nvPr userDrawn="1"/>
        </p:nvSpPr>
        <p:spPr>
          <a:xfrm>
            <a:off x="-778330" y="1152490"/>
            <a:ext cx="1464212" cy="1952283"/>
          </a:xfrm>
          <a:prstGeom prst="blockArc">
            <a:avLst/>
          </a:prstGeom>
          <a:solidFill>
            <a:srgbClr val="EE4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 userDrawn="1"/>
        </p:nvSpPr>
        <p:spPr>
          <a:xfrm>
            <a:off x="7140493" y="1114226"/>
            <a:ext cx="1501136" cy="2001515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9" name="Block Arc 8"/>
          <p:cNvSpPr/>
          <p:nvPr userDrawn="1"/>
        </p:nvSpPr>
        <p:spPr>
          <a:xfrm rot="10800000">
            <a:off x="1659967" y="814977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Block Arc 12"/>
          <p:cNvSpPr/>
          <p:nvPr userDrawn="1"/>
        </p:nvSpPr>
        <p:spPr>
          <a:xfrm rot="5400000">
            <a:off x="6124288" y="673567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6" name="Block Arc 35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3675787" y="5611204"/>
            <a:ext cx="1816707" cy="1227399"/>
            <a:chOff x="4901049" y="5466825"/>
            <a:chExt cx="2422276" cy="1227399"/>
          </a:xfrm>
        </p:grpSpPr>
        <p:pic>
          <p:nvPicPr>
            <p:cNvPr id="38" name="Picture 3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629" y="5466825"/>
              <a:ext cx="1734860" cy="122739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4901049" y="6391256"/>
              <a:ext cx="2422276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55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Rectangle 6"/>
          <p:cNvSpPr/>
          <p:nvPr userDrawn="1"/>
        </p:nvSpPr>
        <p:spPr>
          <a:xfrm>
            <a:off x="2611796" y="561621"/>
            <a:ext cx="3940878" cy="715581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/>
            <a:r>
              <a:rPr lang="en-US" sz="4050" b="0" kern="5000" spc="0" baseline="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Contents</a:t>
            </a:r>
            <a:endParaRPr lang="en-IN" sz="4050" b="0" kern="5000" spc="0" baseline="0" dirty="0">
              <a:solidFill>
                <a:schemeClr val="bg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326967" y="849833"/>
            <a:ext cx="6510536" cy="646331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b="0" dirty="0">
                <a:solidFill>
                  <a:schemeClr val="bg1"/>
                </a:solidFill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bg1"/>
                </a:solidFill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dummy text</a:t>
            </a:r>
            <a:r>
              <a:rPr lang="en-US" sz="1200" b="0" baseline="0" dirty="0">
                <a:solidFill>
                  <a:schemeClr val="bg1"/>
                </a:solidFill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dummy text.</a:t>
            </a:r>
            <a:endParaRPr lang="en-US" sz="1350" b="0" dirty="0">
              <a:solidFill>
                <a:schemeClr val="bg1"/>
              </a:solidFill>
              <a:latin typeface="Gilroy-Regular" panose="000005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2028"/>
            <a:ext cx="9144000" cy="2143119"/>
          </a:xfrm>
          <a:prstGeom prst="rect">
            <a:avLst/>
          </a:prstGeom>
          <a:gradFill>
            <a:gsLst>
              <a:gs pos="0">
                <a:srgbClr val="D60554"/>
              </a:gs>
              <a:gs pos="100000">
                <a:srgbClr val="FF901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6" name="Block Arc 15"/>
          <p:cNvSpPr/>
          <p:nvPr userDrawn="1"/>
        </p:nvSpPr>
        <p:spPr>
          <a:xfrm>
            <a:off x="-768094" y="1155357"/>
            <a:ext cx="1464212" cy="1952283"/>
          </a:xfrm>
          <a:prstGeom prst="blockArc">
            <a:avLst/>
          </a:prstGeom>
          <a:solidFill>
            <a:srgbClr val="D605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7" name="Block Arc 16"/>
          <p:cNvSpPr/>
          <p:nvPr userDrawn="1"/>
        </p:nvSpPr>
        <p:spPr>
          <a:xfrm>
            <a:off x="7150729" y="1130741"/>
            <a:ext cx="1501136" cy="2001515"/>
          </a:xfrm>
          <a:prstGeom prst="blockArc">
            <a:avLst/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8" name="Block Arc 17"/>
          <p:cNvSpPr/>
          <p:nvPr userDrawn="1"/>
        </p:nvSpPr>
        <p:spPr>
          <a:xfrm rot="10800000">
            <a:off x="1670203" y="831072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9026" y="2027"/>
            <a:ext cx="695210" cy="919210"/>
          </a:xfrm>
          <a:prstGeom prst="rect">
            <a:avLst/>
          </a:prstGeom>
          <a:noFill/>
        </p:spPr>
      </p:pic>
      <p:sp>
        <p:nvSpPr>
          <p:cNvPr id="20" name="Block Arc 19"/>
          <p:cNvSpPr/>
          <p:nvPr userDrawn="1"/>
        </p:nvSpPr>
        <p:spPr>
          <a:xfrm rot="10800000">
            <a:off x="1054386" y="-497405"/>
            <a:ext cx="749147" cy="998863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1" name="Block Arc 20"/>
          <p:cNvSpPr/>
          <p:nvPr userDrawn="1"/>
        </p:nvSpPr>
        <p:spPr>
          <a:xfrm rot="5400000">
            <a:off x="6134524" y="689662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-1132646" y="-197126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3675787" y="5611204"/>
            <a:ext cx="1816707" cy="1227399"/>
            <a:chOff x="4901049" y="5466825"/>
            <a:chExt cx="2422276" cy="1227399"/>
          </a:xfrm>
        </p:grpSpPr>
        <p:pic>
          <p:nvPicPr>
            <p:cNvPr id="42" name="Picture 41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629" y="5466825"/>
              <a:ext cx="1734860" cy="1227399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4901049" y="6391256"/>
              <a:ext cx="2422276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6374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-14068"/>
            <a:ext cx="9144000" cy="2143119"/>
          </a:xfrm>
          <a:prstGeom prst="rect">
            <a:avLst/>
          </a:prstGeom>
          <a:gradFill>
            <a:gsLst>
              <a:gs pos="0">
                <a:srgbClr val="8331A7"/>
              </a:gs>
              <a:gs pos="100000">
                <a:srgbClr val="E1251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9" name="Block Arc 28"/>
          <p:cNvSpPr/>
          <p:nvPr userDrawn="1"/>
        </p:nvSpPr>
        <p:spPr>
          <a:xfrm>
            <a:off x="-778330" y="1152910"/>
            <a:ext cx="1464212" cy="1952283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0" name="Block Arc 29"/>
          <p:cNvSpPr/>
          <p:nvPr userDrawn="1"/>
        </p:nvSpPr>
        <p:spPr>
          <a:xfrm>
            <a:off x="7140493" y="1128294"/>
            <a:ext cx="1501136" cy="2001515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1" name="Block Arc 30"/>
          <p:cNvSpPr/>
          <p:nvPr userDrawn="1"/>
        </p:nvSpPr>
        <p:spPr>
          <a:xfrm rot="10800000">
            <a:off x="1659967" y="814977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33" name="Rectangle 32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4" name="Block Arc 33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5" name="Block Arc 34"/>
          <p:cNvSpPr/>
          <p:nvPr userDrawn="1"/>
        </p:nvSpPr>
        <p:spPr>
          <a:xfrm rot="5400000">
            <a:off x="6124288" y="673567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3109918" y="5872077"/>
            <a:ext cx="2959925" cy="1049733"/>
            <a:chOff x="212976" y="5891890"/>
            <a:chExt cx="3946566" cy="1049733"/>
          </a:xfrm>
        </p:grpSpPr>
        <p:pic>
          <p:nvPicPr>
            <p:cNvPr id="45" name="Picture 4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2976" y="5891890"/>
              <a:ext cx="1483740" cy="1049733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1676604" y="6359858"/>
              <a:ext cx="2482938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897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 userDrawn="1"/>
        </p:nvSpPr>
        <p:spPr>
          <a:xfrm>
            <a:off x="-1132853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3109918" y="5872077"/>
            <a:ext cx="2959925" cy="1049733"/>
            <a:chOff x="212976" y="5891890"/>
            <a:chExt cx="3946566" cy="1049733"/>
          </a:xfrm>
        </p:grpSpPr>
        <p:pic>
          <p:nvPicPr>
            <p:cNvPr id="45" name="Picture 4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976" y="5891890"/>
              <a:ext cx="1483740" cy="1049733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1676604" y="6359858"/>
              <a:ext cx="2482938" cy="169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Rectangle 12"/>
          <p:cNvSpPr/>
          <p:nvPr userDrawn="1"/>
        </p:nvSpPr>
        <p:spPr>
          <a:xfrm>
            <a:off x="0" y="-14067"/>
            <a:ext cx="9144000" cy="1943067"/>
          </a:xfrm>
          <a:prstGeom prst="rect">
            <a:avLst/>
          </a:prstGeom>
          <a:gradFill>
            <a:gsLst>
              <a:gs pos="0">
                <a:srgbClr val="A1007D"/>
              </a:gs>
              <a:gs pos="100000">
                <a:srgbClr val="2892D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4" name="Block Arc 13"/>
          <p:cNvSpPr/>
          <p:nvPr userDrawn="1"/>
        </p:nvSpPr>
        <p:spPr>
          <a:xfrm>
            <a:off x="-604319" y="1139262"/>
            <a:ext cx="1174133" cy="1565511"/>
          </a:xfrm>
          <a:prstGeom prst="blockArc">
            <a:avLst/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 userDrawn="1"/>
        </p:nvSpPr>
        <p:spPr>
          <a:xfrm>
            <a:off x="6814135" y="921259"/>
            <a:ext cx="1501136" cy="2001515"/>
          </a:xfrm>
          <a:prstGeom prst="blockArc">
            <a:avLst/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6" name="Block Arc 15"/>
          <p:cNvSpPr/>
          <p:nvPr userDrawn="1"/>
        </p:nvSpPr>
        <p:spPr>
          <a:xfrm rot="10800000">
            <a:off x="1689085" y="593964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48790" y="-14068"/>
            <a:ext cx="695210" cy="919210"/>
          </a:xfrm>
          <a:prstGeom prst="rect">
            <a:avLst/>
          </a:prstGeom>
        </p:spPr>
      </p:pic>
      <p:sp>
        <p:nvSpPr>
          <p:cNvPr id="18" name="Block Arc 17"/>
          <p:cNvSpPr/>
          <p:nvPr userDrawn="1"/>
        </p:nvSpPr>
        <p:spPr>
          <a:xfrm rot="5400000">
            <a:off x="5718189" y="468639"/>
            <a:ext cx="705930" cy="529448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9" name="Block Arc 18"/>
          <p:cNvSpPr/>
          <p:nvPr userDrawn="1"/>
        </p:nvSpPr>
        <p:spPr>
          <a:xfrm rot="10800000">
            <a:off x="1044150" y="-513500"/>
            <a:ext cx="749147" cy="998863"/>
          </a:xfrm>
          <a:prstGeom prst="blockArc">
            <a:avLst/>
          </a:prstGeom>
          <a:solidFill>
            <a:srgbClr val="299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-1137671" y="-225742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3119547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Block Arc 27"/>
          <p:cNvSpPr/>
          <p:nvPr userDrawn="1"/>
        </p:nvSpPr>
        <p:spPr>
          <a:xfrm flipH="1">
            <a:off x="2016788" y="6242127"/>
            <a:ext cx="923810" cy="1231747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9" name="Block Arc 28"/>
          <p:cNvSpPr/>
          <p:nvPr userDrawn="1"/>
        </p:nvSpPr>
        <p:spPr>
          <a:xfrm rot="10800000" flipH="1">
            <a:off x="8215080" y="-503921"/>
            <a:ext cx="732772" cy="977029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0" name="Block Arc 29"/>
          <p:cNvSpPr/>
          <p:nvPr userDrawn="1"/>
        </p:nvSpPr>
        <p:spPr>
          <a:xfrm rot="10800000">
            <a:off x="-927147" y="-1228293"/>
            <a:ext cx="1842440" cy="245658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1" name="Block Arc 30"/>
          <p:cNvSpPr/>
          <p:nvPr userDrawn="1"/>
        </p:nvSpPr>
        <p:spPr>
          <a:xfrm rot="10800000">
            <a:off x="8269813" y="5262916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2" name="Block Arc 31"/>
          <p:cNvSpPr/>
          <p:nvPr userDrawn="1"/>
        </p:nvSpPr>
        <p:spPr>
          <a:xfrm>
            <a:off x="2016788" y="397220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33" name="Picture 3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227" y="5678454"/>
            <a:ext cx="1428879" cy="134789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495371"/>
            <a:ext cx="171186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332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426" y="-119505"/>
            <a:ext cx="1551454" cy="1463521"/>
          </a:xfrm>
          <a:prstGeom prst="rect">
            <a:avLst/>
          </a:prstGeom>
        </p:spPr>
      </p:pic>
      <p:sp>
        <p:nvSpPr>
          <p:cNvPr id="58" name="Block Arc 57"/>
          <p:cNvSpPr/>
          <p:nvPr userDrawn="1"/>
        </p:nvSpPr>
        <p:spPr>
          <a:xfrm rot="10800000" flipH="1">
            <a:off x="2367961" y="-364850"/>
            <a:ext cx="541892" cy="722522"/>
          </a:xfrm>
          <a:prstGeom prst="blockArc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59" name="Block Arc 58"/>
          <p:cNvSpPr/>
          <p:nvPr userDrawn="1"/>
        </p:nvSpPr>
        <p:spPr>
          <a:xfrm rot="5400000">
            <a:off x="6312237" y="382935"/>
            <a:ext cx="746914" cy="56018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193433" y="6496066"/>
            <a:ext cx="1731621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Block Arc 60"/>
          <p:cNvSpPr/>
          <p:nvPr userDrawn="1"/>
        </p:nvSpPr>
        <p:spPr>
          <a:xfrm flipH="1">
            <a:off x="8086963" y="6396493"/>
            <a:ext cx="692261" cy="923015"/>
          </a:xfrm>
          <a:prstGeom prst="blockArc">
            <a:avLst/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2" name="Block Arc 61"/>
          <p:cNvSpPr/>
          <p:nvPr userDrawn="1"/>
        </p:nvSpPr>
        <p:spPr>
          <a:xfrm>
            <a:off x="3839297" y="6493126"/>
            <a:ext cx="547312" cy="729749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3" name="Block Arc 62"/>
          <p:cNvSpPr/>
          <p:nvPr userDrawn="1"/>
        </p:nvSpPr>
        <p:spPr>
          <a:xfrm rot="10800000" flipH="1">
            <a:off x="8337412" y="-1034134"/>
            <a:ext cx="1612955" cy="2074454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166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5905" y="-155632"/>
            <a:ext cx="1627498" cy="1535254"/>
          </a:xfrm>
          <a:prstGeom prst="rect">
            <a:avLst/>
          </a:prstGeom>
        </p:spPr>
      </p:pic>
      <p:sp>
        <p:nvSpPr>
          <p:cNvPr id="9" name="Block Arc 8"/>
          <p:cNvSpPr/>
          <p:nvPr userDrawn="1"/>
        </p:nvSpPr>
        <p:spPr>
          <a:xfrm rot="10800000" flipH="1">
            <a:off x="258965" y="3968932"/>
            <a:ext cx="467406" cy="623208"/>
          </a:xfrm>
          <a:prstGeom prst="blockArc">
            <a:avLst>
              <a:gd name="adj1" fmla="val 10800000"/>
              <a:gd name="adj2" fmla="val 0"/>
              <a:gd name="adj3" fmla="val 273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0" name="Block Arc 9"/>
          <p:cNvSpPr/>
          <p:nvPr userDrawn="1"/>
        </p:nvSpPr>
        <p:spPr>
          <a:xfrm flipH="1">
            <a:off x="4871246" y="1629217"/>
            <a:ext cx="741036" cy="988048"/>
          </a:xfrm>
          <a:prstGeom prst="blockArc">
            <a:avLst>
              <a:gd name="adj1" fmla="val 10800000"/>
              <a:gd name="adj2" fmla="val 0"/>
              <a:gd name="adj3" fmla="val 2813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169968" y="6535427"/>
            <a:ext cx="1834843" cy="173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25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25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25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6551" r="50000" b="8166"/>
          <a:stretch/>
        </p:blipFill>
        <p:spPr>
          <a:xfrm>
            <a:off x="5165076" y="-84445"/>
            <a:ext cx="3978925" cy="750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6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69482" y="-123742"/>
            <a:ext cx="2481235" cy="1472094"/>
            <a:chOff x="-483294" y="-325217"/>
            <a:chExt cx="4159248" cy="185073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483294" y="687003"/>
              <a:ext cx="984678" cy="4916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0742" y="-325217"/>
              <a:ext cx="1679328" cy="83851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340532" y="687003"/>
              <a:ext cx="1679328" cy="83851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2691276" y="30996"/>
              <a:ext cx="984678" cy="491664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 userDrawn="1"/>
        </p:nvGrpSpPr>
        <p:grpSpPr>
          <a:xfrm>
            <a:off x="126654" y="5852930"/>
            <a:ext cx="2976021" cy="1114926"/>
            <a:chOff x="168872" y="5917098"/>
            <a:chExt cx="3968028" cy="1114926"/>
          </a:xfrm>
        </p:grpSpPr>
        <p:pic>
          <p:nvPicPr>
            <p:cNvPr id="14" name="Picture 1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68872" y="5917098"/>
              <a:ext cx="1575887" cy="111492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723963" y="6445903"/>
              <a:ext cx="2412937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8129737" y="5347597"/>
            <a:ext cx="2280075" cy="3054652"/>
            <a:chOff x="10839675" y="5345847"/>
            <a:chExt cx="3040100" cy="3054652"/>
          </a:xfrm>
        </p:grpSpPr>
        <p:sp>
          <p:nvSpPr>
            <p:cNvPr id="17" name="Block Arc 16"/>
            <p:cNvSpPr/>
            <p:nvPr userDrawn="1"/>
          </p:nvSpPr>
          <p:spPr>
            <a:xfrm>
              <a:off x="11017255" y="5700417"/>
              <a:ext cx="2700082" cy="2700082"/>
            </a:xfrm>
            <a:prstGeom prst="blockArc">
              <a:avLst/>
            </a:prstGeom>
            <a:solidFill>
              <a:srgbClr val="EE4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0839675" y="6874468"/>
              <a:ext cx="2098403" cy="88028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Rectangle 18"/>
            <p:cNvSpPr/>
            <p:nvPr userDrawn="1"/>
          </p:nvSpPr>
          <p:spPr>
            <a:xfrm rot="16200000">
              <a:off x="11986686" y="5551161"/>
              <a:ext cx="2098403" cy="168777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80" y="6029319"/>
            <a:ext cx="642052" cy="445243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>
          <a:xfrm>
            <a:off x="-372978" y="401054"/>
            <a:ext cx="360947" cy="67141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/>
          <p:cNvSpPr/>
          <p:nvPr userDrawn="1"/>
        </p:nvSpPr>
        <p:spPr>
          <a:xfrm>
            <a:off x="1" y="-368968"/>
            <a:ext cx="2211752" cy="3529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36991929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69482" y="-123742"/>
            <a:ext cx="2481235" cy="1472094"/>
            <a:chOff x="-483294" y="-325217"/>
            <a:chExt cx="4159248" cy="185073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483294" y="687003"/>
              <a:ext cx="984678" cy="4916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0742" y="-325217"/>
              <a:ext cx="1679328" cy="83851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340532" y="687003"/>
              <a:ext cx="1679328" cy="83851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2691276" y="30996"/>
              <a:ext cx="984678" cy="491664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 userDrawn="1"/>
        </p:nvGrpSpPr>
        <p:grpSpPr>
          <a:xfrm>
            <a:off x="126654" y="5852930"/>
            <a:ext cx="2976021" cy="1114926"/>
            <a:chOff x="168872" y="5917098"/>
            <a:chExt cx="3968028" cy="1114926"/>
          </a:xfrm>
        </p:grpSpPr>
        <p:pic>
          <p:nvPicPr>
            <p:cNvPr id="14" name="Picture 1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68872" y="5917098"/>
              <a:ext cx="1575887" cy="111492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723963" y="6445903"/>
              <a:ext cx="2412937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8129737" y="5347597"/>
            <a:ext cx="2280075" cy="3054652"/>
            <a:chOff x="10839675" y="5345847"/>
            <a:chExt cx="3040100" cy="3054652"/>
          </a:xfrm>
        </p:grpSpPr>
        <p:sp>
          <p:nvSpPr>
            <p:cNvPr id="17" name="Block Arc 16"/>
            <p:cNvSpPr/>
            <p:nvPr userDrawn="1"/>
          </p:nvSpPr>
          <p:spPr>
            <a:xfrm>
              <a:off x="11017255" y="5700417"/>
              <a:ext cx="2700082" cy="2700082"/>
            </a:xfrm>
            <a:prstGeom prst="blockArc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0839675" y="6874468"/>
              <a:ext cx="2098403" cy="88028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Rectangle 18"/>
            <p:cNvSpPr/>
            <p:nvPr userDrawn="1"/>
          </p:nvSpPr>
          <p:spPr>
            <a:xfrm rot="16200000">
              <a:off x="11986686" y="5551161"/>
              <a:ext cx="2098403" cy="168777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80" y="6029319"/>
            <a:ext cx="642052" cy="445243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>
          <a:xfrm>
            <a:off x="-372978" y="401054"/>
            <a:ext cx="360947" cy="67141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/>
          <p:cNvSpPr/>
          <p:nvPr userDrawn="1"/>
        </p:nvSpPr>
        <p:spPr>
          <a:xfrm>
            <a:off x="1" y="-368968"/>
            <a:ext cx="2211752" cy="3529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21526184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69482" y="-123742"/>
            <a:ext cx="2481235" cy="1472094"/>
            <a:chOff x="-483294" y="-325217"/>
            <a:chExt cx="4159248" cy="185073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483294" y="687003"/>
              <a:ext cx="984678" cy="4916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0742" y="-325217"/>
              <a:ext cx="1679328" cy="83851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340532" y="687003"/>
              <a:ext cx="1679328" cy="83851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2691276" y="30996"/>
              <a:ext cx="984678" cy="491664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 userDrawn="1"/>
        </p:nvGrpSpPr>
        <p:grpSpPr>
          <a:xfrm>
            <a:off x="126654" y="5852930"/>
            <a:ext cx="2976021" cy="1114926"/>
            <a:chOff x="168872" y="5917098"/>
            <a:chExt cx="3968028" cy="1114926"/>
          </a:xfrm>
        </p:grpSpPr>
        <p:pic>
          <p:nvPicPr>
            <p:cNvPr id="14" name="Picture 1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68872" y="5917098"/>
              <a:ext cx="1575887" cy="111492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723963" y="6445903"/>
              <a:ext cx="2412937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8129737" y="5347597"/>
            <a:ext cx="2280075" cy="3054652"/>
            <a:chOff x="10839675" y="5345847"/>
            <a:chExt cx="3040100" cy="3054652"/>
          </a:xfrm>
        </p:grpSpPr>
        <p:sp>
          <p:nvSpPr>
            <p:cNvPr id="17" name="Block Arc 16"/>
            <p:cNvSpPr/>
            <p:nvPr userDrawn="1"/>
          </p:nvSpPr>
          <p:spPr>
            <a:xfrm>
              <a:off x="11017255" y="5700417"/>
              <a:ext cx="2700082" cy="2700082"/>
            </a:xfrm>
            <a:prstGeom prst="blockArc">
              <a:avLst/>
            </a:prstGeom>
            <a:solidFill>
              <a:srgbClr val="FF90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0839675" y="6874468"/>
              <a:ext cx="2098403" cy="88028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Rectangle 18"/>
            <p:cNvSpPr/>
            <p:nvPr userDrawn="1"/>
          </p:nvSpPr>
          <p:spPr>
            <a:xfrm rot="16200000">
              <a:off x="11986686" y="5551161"/>
              <a:ext cx="2098403" cy="168777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80" y="6029319"/>
            <a:ext cx="642052" cy="445243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>
          <a:xfrm>
            <a:off x="-372978" y="401054"/>
            <a:ext cx="360947" cy="67141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/>
          <p:cNvSpPr/>
          <p:nvPr userDrawn="1"/>
        </p:nvSpPr>
        <p:spPr>
          <a:xfrm>
            <a:off x="1" y="-368968"/>
            <a:ext cx="2211752" cy="3529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29391997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69482" y="-123742"/>
            <a:ext cx="2481235" cy="1472094"/>
            <a:chOff x="-483294" y="-325217"/>
            <a:chExt cx="4159248" cy="1850733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483294" y="687003"/>
              <a:ext cx="984678" cy="4916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0742" y="-325217"/>
              <a:ext cx="1679328" cy="838513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340532" y="687003"/>
              <a:ext cx="1679328" cy="83851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2691276" y="30996"/>
              <a:ext cx="984678" cy="491664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 userDrawn="1"/>
        </p:nvGrpSpPr>
        <p:grpSpPr>
          <a:xfrm>
            <a:off x="126654" y="5852930"/>
            <a:ext cx="2976021" cy="1114926"/>
            <a:chOff x="168872" y="5917098"/>
            <a:chExt cx="3968028" cy="1114926"/>
          </a:xfrm>
        </p:grpSpPr>
        <p:pic>
          <p:nvPicPr>
            <p:cNvPr id="14" name="Picture 13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68872" y="5917098"/>
              <a:ext cx="1575887" cy="111492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723963" y="6445903"/>
              <a:ext cx="2412937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8129737" y="5347597"/>
            <a:ext cx="2280075" cy="3054652"/>
            <a:chOff x="10839675" y="5345847"/>
            <a:chExt cx="3040100" cy="3054652"/>
          </a:xfrm>
        </p:grpSpPr>
        <p:sp>
          <p:nvSpPr>
            <p:cNvPr id="17" name="Block Arc 16"/>
            <p:cNvSpPr/>
            <p:nvPr userDrawn="1"/>
          </p:nvSpPr>
          <p:spPr>
            <a:xfrm>
              <a:off x="11017255" y="5700417"/>
              <a:ext cx="2700082" cy="2700082"/>
            </a:xfrm>
            <a:prstGeom prst="blockArc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0839675" y="6874468"/>
              <a:ext cx="2098403" cy="88028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Rectangle 18"/>
            <p:cNvSpPr/>
            <p:nvPr userDrawn="1"/>
          </p:nvSpPr>
          <p:spPr>
            <a:xfrm rot="16200000">
              <a:off x="11986686" y="5551161"/>
              <a:ext cx="2098403" cy="168777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280" y="6029319"/>
            <a:ext cx="642052" cy="445243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>
          <a:xfrm>
            <a:off x="-372978" y="401054"/>
            <a:ext cx="360947" cy="67141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/>
          <p:cNvSpPr/>
          <p:nvPr userDrawn="1"/>
        </p:nvSpPr>
        <p:spPr>
          <a:xfrm>
            <a:off x="1" y="-368968"/>
            <a:ext cx="2211752" cy="35292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19576178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-662552" y="-340963"/>
            <a:ext cx="662552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7" name="Rectangle 16"/>
          <p:cNvSpPr/>
          <p:nvPr userDrawn="1"/>
        </p:nvSpPr>
        <p:spPr>
          <a:xfrm>
            <a:off x="-197603" y="-728420"/>
            <a:ext cx="3091859" cy="7284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9" name="Block Arc 18"/>
          <p:cNvSpPr/>
          <p:nvPr userDrawn="1"/>
        </p:nvSpPr>
        <p:spPr>
          <a:xfrm flipH="1">
            <a:off x="1308611" y="6136029"/>
            <a:ext cx="1087991" cy="1450655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0" name="Block Arc 19"/>
          <p:cNvSpPr/>
          <p:nvPr userDrawn="1"/>
        </p:nvSpPr>
        <p:spPr>
          <a:xfrm rot="10800000" flipH="1">
            <a:off x="6906127" y="-1096456"/>
            <a:ext cx="1644683" cy="2192911"/>
          </a:xfrm>
          <a:prstGeom prst="blockArc">
            <a:avLst/>
          </a:prstGeom>
          <a:solidFill>
            <a:srgbClr val="EE4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1" name="Block Arc 20"/>
          <p:cNvSpPr/>
          <p:nvPr userDrawn="1"/>
        </p:nvSpPr>
        <p:spPr>
          <a:xfrm rot="10800000">
            <a:off x="-927147" y="-1228293"/>
            <a:ext cx="1842440" cy="245658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2" name="Block Arc 21"/>
          <p:cNvSpPr/>
          <p:nvPr userDrawn="1"/>
        </p:nvSpPr>
        <p:spPr>
          <a:xfrm>
            <a:off x="503895" y="2519482"/>
            <a:ext cx="822799" cy="109706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12347" y="4915533"/>
            <a:ext cx="2243929" cy="1674116"/>
          </a:xfrm>
          <a:prstGeom prst="rect">
            <a:avLst/>
          </a:prstGeom>
        </p:spPr>
      </p:pic>
      <p:sp>
        <p:nvSpPr>
          <p:cNvPr id="27" name="Block Arc 26"/>
          <p:cNvSpPr/>
          <p:nvPr userDrawn="1"/>
        </p:nvSpPr>
        <p:spPr>
          <a:xfrm rot="5400000">
            <a:off x="6970295" y="4906544"/>
            <a:ext cx="2207335" cy="1655501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 userDrawn="1"/>
        </p:nvSpPr>
        <p:spPr>
          <a:xfrm rot="10800000" flipH="1">
            <a:off x="2242985" y="350515"/>
            <a:ext cx="498740" cy="664986"/>
          </a:xfrm>
          <a:prstGeom prst="blockArc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635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6551" r="50000" b="50000"/>
          <a:stretch/>
        </p:blipFill>
        <p:spPr>
          <a:xfrm>
            <a:off x="4626591" y="2516543"/>
            <a:ext cx="4517409" cy="43414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6E3BF0-9C71-7363-5FAE-EFD432204F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161574" y="-164784"/>
            <a:ext cx="571500" cy="885825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1" name="Picture 1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57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78" t="5480" r="48895" b="46266"/>
          <a:stretch/>
        </p:blipFill>
        <p:spPr>
          <a:xfrm flipH="1">
            <a:off x="-1" y="2093832"/>
            <a:ext cx="3428999" cy="4764168"/>
          </a:xfrm>
          <a:prstGeom prst="rect">
            <a:avLst/>
          </a:prstGeom>
        </p:spPr>
      </p:pic>
      <p:sp>
        <p:nvSpPr>
          <p:cNvPr id="8" name="Block Arc 7"/>
          <p:cNvSpPr/>
          <p:nvPr userDrawn="1"/>
        </p:nvSpPr>
        <p:spPr>
          <a:xfrm rot="10800000">
            <a:off x="8217874" y="-610593"/>
            <a:ext cx="915890" cy="1221186"/>
          </a:xfrm>
          <a:prstGeom prst="blockArc">
            <a:avLst>
              <a:gd name="adj1" fmla="val 10800000"/>
              <a:gd name="adj2" fmla="val 127259"/>
              <a:gd name="adj3" fmla="val 26708"/>
            </a:avLst>
          </a:prstGeom>
          <a:gradFill>
            <a:gsLst>
              <a:gs pos="100000">
                <a:srgbClr val="E03D31"/>
              </a:gs>
              <a:gs pos="12000">
                <a:srgbClr val="CBBAD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39261" y="-145330"/>
            <a:ext cx="3024146" cy="1163052"/>
            <a:chOff x="217765" y="5807243"/>
            <a:chExt cx="4032195" cy="1163052"/>
          </a:xfrm>
        </p:grpSpPr>
        <p:pic>
          <p:nvPicPr>
            <p:cNvPr id="19" name="Picture 1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10651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" t="41294" r="49300" b="14168"/>
          <a:stretch/>
        </p:blipFill>
        <p:spPr>
          <a:xfrm flipH="1">
            <a:off x="0" y="5077"/>
            <a:ext cx="4657298" cy="4397263"/>
          </a:xfrm>
          <a:prstGeom prst="rect">
            <a:avLst/>
          </a:prstGeom>
        </p:spPr>
      </p:pic>
      <p:sp>
        <p:nvSpPr>
          <p:cNvPr id="7" name="Block Arc 6"/>
          <p:cNvSpPr/>
          <p:nvPr userDrawn="1"/>
        </p:nvSpPr>
        <p:spPr>
          <a:xfrm rot="10800000">
            <a:off x="8217874" y="-610593"/>
            <a:ext cx="915890" cy="1221186"/>
          </a:xfrm>
          <a:prstGeom prst="blockArc">
            <a:avLst>
              <a:gd name="adj1" fmla="val 10800000"/>
              <a:gd name="adj2" fmla="val 127259"/>
              <a:gd name="adj3" fmla="val 26708"/>
            </a:avLst>
          </a:prstGeom>
          <a:gradFill>
            <a:gsLst>
              <a:gs pos="100000">
                <a:srgbClr val="E03D31"/>
              </a:gs>
              <a:gs pos="12000">
                <a:srgbClr val="CBBAD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2" name="Picture 11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40397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6530B97-0262-7CC1-067C-F0134D742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" t="41294" r="49300" b="14168"/>
          <a:stretch/>
        </p:blipFill>
        <p:spPr>
          <a:xfrm>
            <a:off x="4563469" y="-19050"/>
            <a:ext cx="4580531" cy="4450236"/>
          </a:xfrm>
          <a:prstGeom prst="rect">
            <a:avLst/>
          </a:prstGeom>
        </p:spPr>
      </p:pic>
      <p:sp>
        <p:nvSpPr>
          <p:cNvPr id="16" name="Block Arc 15"/>
          <p:cNvSpPr/>
          <p:nvPr userDrawn="1"/>
        </p:nvSpPr>
        <p:spPr>
          <a:xfrm rot="10800000">
            <a:off x="12031" y="-610138"/>
            <a:ext cx="915890" cy="1221186"/>
          </a:xfrm>
          <a:prstGeom prst="blockArc">
            <a:avLst>
              <a:gd name="adj1" fmla="val 10800000"/>
              <a:gd name="adj2" fmla="val 127259"/>
              <a:gd name="adj3" fmla="val 26708"/>
            </a:avLst>
          </a:prstGeom>
          <a:gradFill>
            <a:gsLst>
              <a:gs pos="100000">
                <a:srgbClr val="E03D31"/>
              </a:gs>
              <a:gs pos="12000">
                <a:srgbClr val="CBBAD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21" name="Picture 2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16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-34288" y="0"/>
            <a:ext cx="34289" cy="6858000"/>
          </a:xfrm>
          <a:prstGeom prst="rect">
            <a:avLst/>
          </a:prstGeom>
          <a:solidFill>
            <a:srgbClr val="E13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Block Arc 12"/>
          <p:cNvSpPr/>
          <p:nvPr userDrawn="1"/>
        </p:nvSpPr>
        <p:spPr>
          <a:xfrm rot="16200000">
            <a:off x="5707067" y="857250"/>
            <a:ext cx="6858000" cy="5143500"/>
          </a:xfrm>
          <a:prstGeom prst="blockArc">
            <a:avLst>
              <a:gd name="adj1" fmla="val 10800000"/>
              <a:gd name="adj2" fmla="val 6952"/>
              <a:gd name="adj3" fmla="val 23223"/>
            </a:avLst>
          </a:prstGeom>
          <a:gradFill>
            <a:gsLst>
              <a:gs pos="100000">
                <a:srgbClr val="E03D31"/>
              </a:gs>
              <a:gs pos="12000">
                <a:srgbClr val="CBBAD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7" name="Block Arc 16"/>
          <p:cNvSpPr/>
          <p:nvPr userDrawn="1"/>
        </p:nvSpPr>
        <p:spPr>
          <a:xfrm>
            <a:off x="7069662" y="5830291"/>
            <a:ext cx="1541564" cy="2055419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8" name="Block Arc 17"/>
          <p:cNvSpPr/>
          <p:nvPr userDrawn="1"/>
        </p:nvSpPr>
        <p:spPr>
          <a:xfrm rot="10800000">
            <a:off x="254762" y="-619953"/>
            <a:ext cx="929929" cy="1239905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616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lock Arc 10"/>
          <p:cNvSpPr/>
          <p:nvPr userDrawn="1"/>
        </p:nvSpPr>
        <p:spPr>
          <a:xfrm rot="16200000">
            <a:off x="5707067" y="857250"/>
            <a:ext cx="6858000" cy="5143500"/>
          </a:xfrm>
          <a:prstGeom prst="blockArc">
            <a:avLst>
              <a:gd name="adj1" fmla="val 10800000"/>
              <a:gd name="adj2" fmla="val 6952"/>
              <a:gd name="adj3" fmla="val 23223"/>
            </a:avLst>
          </a:prstGeom>
          <a:gradFill>
            <a:gsLst>
              <a:gs pos="0">
                <a:srgbClr val="FFF9E3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flipH="1">
            <a:off x="-34288" y="0"/>
            <a:ext cx="34289" cy="6858000"/>
          </a:xfrm>
          <a:prstGeom prst="rect">
            <a:avLst/>
          </a:prstGeom>
          <a:solidFill>
            <a:srgbClr val="E13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Block Arc 11"/>
          <p:cNvSpPr/>
          <p:nvPr userDrawn="1"/>
        </p:nvSpPr>
        <p:spPr>
          <a:xfrm>
            <a:off x="7069662" y="5830291"/>
            <a:ext cx="1541564" cy="2055419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7" name="Block Arc 16"/>
          <p:cNvSpPr/>
          <p:nvPr userDrawn="1"/>
        </p:nvSpPr>
        <p:spPr>
          <a:xfrm rot="10800000">
            <a:off x="254762" y="-619953"/>
            <a:ext cx="929929" cy="1239905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318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ock Arc 11"/>
          <p:cNvSpPr/>
          <p:nvPr userDrawn="1"/>
        </p:nvSpPr>
        <p:spPr>
          <a:xfrm rot="16200000">
            <a:off x="5707067" y="857250"/>
            <a:ext cx="6858000" cy="5143500"/>
          </a:xfrm>
          <a:prstGeom prst="blockArc">
            <a:avLst>
              <a:gd name="adj1" fmla="val 10800000"/>
              <a:gd name="adj2" fmla="val 6952"/>
              <a:gd name="adj3" fmla="val 23223"/>
            </a:avLst>
          </a:prstGeom>
          <a:gradFill>
            <a:gsLst>
              <a:gs pos="0">
                <a:srgbClr val="FF9015"/>
              </a:gs>
              <a:gs pos="100000">
                <a:srgbClr val="D5005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 flipH="1">
            <a:off x="-34288" y="0"/>
            <a:ext cx="34289" cy="6858000"/>
          </a:xfrm>
          <a:prstGeom prst="rect">
            <a:avLst/>
          </a:prstGeom>
          <a:solidFill>
            <a:srgbClr val="E13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Block Arc 12"/>
          <p:cNvSpPr/>
          <p:nvPr userDrawn="1"/>
        </p:nvSpPr>
        <p:spPr>
          <a:xfrm>
            <a:off x="7069662" y="5830291"/>
            <a:ext cx="1541564" cy="2055419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7" name="Block Arc 16"/>
          <p:cNvSpPr/>
          <p:nvPr userDrawn="1"/>
        </p:nvSpPr>
        <p:spPr>
          <a:xfrm rot="10800000">
            <a:off x="254762" y="-619953"/>
            <a:ext cx="929929" cy="1239905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054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-34288" y="0"/>
            <a:ext cx="34289" cy="6858000"/>
          </a:xfrm>
          <a:prstGeom prst="rect">
            <a:avLst/>
          </a:prstGeom>
          <a:solidFill>
            <a:srgbClr val="E13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1" name="Block Arc 10"/>
          <p:cNvSpPr/>
          <p:nvPr userDrawn="1"/>
        </p:nvSpPr>
        <p:spPr>
          <a:xfrm rot="16200000">
            <a:off x="5707067" y="857250"/>
            <a:ext cx="6858000" cy="5143500"/>
          </a:xfrm>
          <a:prstGeom prst="blockArc">
            <a:avLst>
              <a:gd name="adj1" fmla="val 10800000"/>
              <a:gd name="adj2" fmla="val 6952"/>
              <a:gd name="adj3" fmla="val 23223"/>
            </a:avLst>
          </a:prstGeom>
          <a:gradFill>
            <a:gsLst>
              <a:gs pos="8000">
                <a:srgbClr val="D60554"/>
              </a:gs>
              <a:gs pos="100000">
                <a:srgbClr val="FFF9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>
            <a:off x="7069662" y="5830291"/>
            <a:ext cx="1541564" cy="2055419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7" name="Block Arc 16"/>
          <p:cNvSpPr/>
          <p:nvPr userDrawn="1"/>
        </p:nvSpPr>
        <p:spPr>
          <a:xfrm rot="10800000">
            <a:off x="254762" y="-619953"/>
            <a:ext cx="929929" cy="1239905"/>
          </a:xfrm>
          <a:prstGeom prst="blockArc">
            <a:avLst>
              <a:gd name="adj1" fmla="val 10800000"/>
              <a:gd name="adj2" fmla="val 4"/>
              <a:gd name="adj3" fmla="val 303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2630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683" y="1256517"/>
            <a:ext cx="4766082" cy="3859078"/>
          </a:xfrm>
          <a:prstGeom prst="rect">
            <a:avLst/>
          </a:prstGeom>
        </p:spPr>
      </p:pic>
      <p:sp>
        <p:nvSpPr>
          <p:cNvPr id="10" name="Block Arc 9"/>
          <p:cNvSpPr/>
          <p:nvPr userDrawn="1"/>
        </p:nvSpPr>
        <p:spPr>
          <a:xfrm flipH="1">
            <a:off x="5340365" y="485047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 userDrawn="1"/>
        </p:nvSpPr>
        <p:spPr>
          <a:xfrm rot="10800000" flipH="1">
            <a:off x="341350" y="1208391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1825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 rot="19337423">
            <a:off x="3965774" y="1300643"/>
            <a:ext cx="2861215" cy="3814953"/>
          </a:xfrm>
          <a:prstGeom prst="ellipse">
            <a:avLst/>
          </a:prstGeom>
          <a:gradFill flip="none" rotWithShape="1">
            <a:gsLst>
              <a:gs pos="97345">
                <a:schemeClr val="bg1"/>
              </a:gs>
              <a:gs pos="73000">
                <a:srgbClr val="FAE3EC"/>
              </a:gs>
              <a:gs pos="57000">
                <a:srgbClr val="F1AAC7"/>
              </a:gs>
              <a:gs pos="26000">
                <a:srgbClr val="E3558F"/>
              </a:gs>
              <a:gs pos="0">
                <a:srgbClr val="D5005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0" name="Block Arc 9"/>
          <p:cNvSpPr/>
          <p:nvPr userDrawn="1"/>
        </p:nvSpPr>
        <p:spPr>
          <a:xfrm flipH="1">
            <a:off x="5340365" y="485047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 userDrawn="1"/>
        </p:nvSpPr>
        <p:spPr>
          <a:xfrm rot="10800000" flipH="1">
            <a:off x="341350" y="1208391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1082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 rot="19337423">
            <a:off x="3965774" y="1300643"/>
            <a:ext cx="2861215" cy="381495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76000">
                <a:srgbClr val="FAF8FC"/>
              </a:gs>
              <a:gs pos="61000">
                <a:srgbClr val="E6D5ED"/>
              </a:gs>
              <a:gs pos="39000">
                <a:srgbClr val="C7A2D7"/>
              </a:gs>
              <a:gs pos="3000">
                <a:srgbClr val="8331A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0" name="Block Arc 9"/>
          <p:cNvSpPr/>
          <p:nvPr userDrawn="1"/>
        </p:nvSpPr>
        <p:spPr>
          <a:xfrm flipH="1">
            <a:off x="5340365" y="485047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1" name="Block Arc 10"/>
          <p:cNvSpPr/>
          <p:nvPr userDrawn="1"/>
        </p:nvSpPr>
        <p:spPr>
          <a:xfrm rot="10800000" flipH="1">
            <a:off x="341350" y="1208391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5" name="Picture 14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53001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lock Arc 16"/>
          <p:cNvSpPr/>
          <p:nvPr userDrawn="1"/>
        </p:nvSpPr>
        <p:spPr>
          <a:xfrm rot="10800000" flipH="1">
            <a:off x="379717" y="364354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26" name="Picture 25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8" name="Block Arc 27"/>
          <p:cNvSpPr/>
          <p:nvPr userDrawn="1"/>
        </p:nvSpPr>
        <p:spPr>
          <a:xfrm flipH="1">
            <a:off x="5117570" y="611974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910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lock Arc 8"/>
          <p:cNvSpPr/>
          <p:nvPr userDrawn="1"/>
        </p:nvSpPr>
        <p:spPr>
          <a:xfrm rot="10800000" flipH="1">
            <a:off x="379717" y="364354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1" name="Picture 1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Block Arc 12"/>
          <p:cNvSpPr/>
          <p:nvPr userDrawn="1"/>
        </p:nvSpPr>
        <p:spPr>
          <a:xfrm flipH="1">
            <a:off x="7764517" y="611974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1508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1" name="Picture 1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" name="Block Arc 6"/>
          <p:cNvSpPr/>
          <p:nvPr userDrawn="1"/>
        </p:nvSpPr>
        <p:spPr>
          <a:xfrm flipH="1">
            <a:off x="5153665" y="611974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 userDrawn="1"/>
        </p:nvSpPr>
        <p:spPr>
          <a:xfrm rot="10800000" flipH="1">
            <a:off x="415812" y="364354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8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1" name="Picture 10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" name="Block Arc 6"/>
          <p:cNvSpPr/>
          <p:nvPr userDrawn="1"/>
        </p:nvSpPr>
        <p:spPr>
          <a:xfrm flipH="1">
            <a:off x="8036622" y="6119748"/>
            <a:ext cx="1107379" cy="1476505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 userDrawn="1"/>
        </p:nvSpPr>
        <p:spPr>
          <a:xfrm rot="10800000" flipH="1">
            <a:off x="415812" y="364354"/>
            <a:ext cx="481604" cy="642138"/>
          </a:xfrm>
          <a:prstGeom prst="blockArc">
            <a:avLst>
              <a:gd name="adj1" fmla="val 10800000"/>
              <a:gd name="adj2" fmla="val 109059"/>
              <a:gd name="adj3" fmla="val 257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11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lock Arc 23"/>
          <p:cNvSpPr/>
          <p:nvPr userDrawn="1"/>
        </p:nvSpPr>
        <p:spPr>
          <a:xfrm rot="10800000" flipH="1">
            <a:off x="346064" y="-525396"/>
            <a:ext cx="846245" cy="1050792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27" name="Block Arc 26"/>
          <p:cNvSpPr/>
          <p:nvPr userDrawn="1"/>
        </p:nvSpPr>
        <p:spPr>
          <a:xfrm flipH="1">
            <a:off x="7198474" y="5877157"/>
            <a:ext cx="1471265" cy="1961687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EE4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29" name="Picture 2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619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0" t="-1089" r="-865" b="17065"/>
          <a:stretch/>
        </p:blipFill>
        <p:spPr>
          <a:xfrm rot="10800000">
            <a:off x="6550926" y="-14070"/>
            <a:ext cx="2596591" cy="3712611"/>
          </a:xfrm>
          <a:prstGeom prst="rect">
            <a:avLst/>
          </a:prstGeom>
        </p:spPr>
      </p:pic>
      <p:sp>
        <p:nvSpPr>
          <p:cNvPr id="12" name="Block Arc 11"/>
          <p:cNvSpPr/>
          <p:nvPr userDrawn="1"/>
        </p:nvSpPr>
        <p:spPr>
          <a:xfrm rot="16200000" flipH="1">
            <a:off x="164340" y="794183"/>
            <a:ext cx="909620" cy="682215"/>
          </a:xfrm>
          <a:prstGeom prst="blockArc">
            <a:avLst>
              <a:gd name="adj1" fmla="val 10800000"/>
              <a:gd name="adj2" fmla="val 0"/>
              <a:gd name="adj3" fmla="val 2485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 rot="16200000" flipH="1">
            <a:off x="164341" y="2299486"/>
            <a:ext cx="909620" cy="682215"/>
          </a:xfrm>
          <a:prstGeom prst="blockArc">
            <a:avLst>
              <a:gd name="adj1" fmla="val 10800000"/>
              <a:gd name="adj2" fmla="val 0"/>
              <a:gd name="adj3" fmla="val 2485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 rot="16200000" flipH="1">
            <a:off x="148390" y="3790218"/>
            <a:ext cx="909620" cy="682215"/>
          </a:xfrm>
          <a:prstGeom prst="blockArc">
            <a:avLst>
              <a:gd name="adj1" fmla="val 10800000"/>
              <a:gd name="adj2" fmla="val 0"/>
              <a:gd name="adj3" fmla="val 2485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19" name="Picture 18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1" name="Oval 20"/>
          <p:cNvSpPr/>
          <p:nvPr userDrawn="1"/>
        </p:nvSpPr>
        <p:spPr>
          <a:xfrm rot="17482396">
            <a:off x="5322474" y="6332658"/>
            <a:ext cx="1865629" cy="1399222"/>
          </a:xfrm>
          <a:prstGeom prst="ellipse">
            <a:avLst/>
          </a:prstGeom>
          <a:gradFill flip="none" rotWithShape="1">
            <a:gsLst>
              <a:gs pos="97345">
                <a:schemeClr val="bg1"/>
              </a:gs>
              <a:gs pos="73000">
                <a:srgbClr val="FAE3EC"/>
              </a:gs>
              <a:gs pos="57000">
                <a:srgbClr val="F1AAC7"/>
              </a:gs>
              <a:gs pos="26000">
                <a:srgbClr val="E3558F"/>
              </a:gs>
              <a:gs pos="0">
                <a:srgbClr val="D5005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957010" y="6866020"/>
            <a:ext cx="2707106" cy="130743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9828779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 userDrawn="1"/>
        </p:nvSpPr>
        <p:spPr>
          <a:xfrm rot="3855119">
            <a:off x="6103414" y="-7987"/>
            <a:ext cx="4254139" cy="3190604"/>
          </a:xfrm>
          <a:prstGeom prst="ellipse">
            <a:avLst/>
          </a:prstGeom>
          <a:gradFill flip="none" rotWithShape="1">
            <a:gsLst>
              <a:gs pos="84000">
                <a:srgbClr val="FAF8FC"/>
              </a:gs>
              <a:gs pos="54000">
                <a:srgbClr val="C7A2D7"/>
              </a:gs>
              <a:gs pos="20000">
                <a:srgbClr val="8331A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3952374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4" name="Rectangle 33"/>
          <p:cNvSpPr/>
          <p:nvPr userDrawn="1"/>
        </p:nvSpPr>
        <p:spPr>
          <a:xfrm rot="16200000">
            <a:off x="6704095" y="-3440036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5" name="Oval 34"/>
          <p:cNvSpPr/>
          <p:nvPr userDrawn="1"/>
        </p:nvSpPr>
        <p:spPr>
          <a:xfrm rot="17482396">
            <a:off x="5322474" y="6332658"/>
            <a:ext cx="1865629" cy="1399222"/>
          </a:xfrm>
          <a:prstGeom prst="ellipse">
            <a:avLst/>
          </a:prstGeom>
          <a:gradFill flip="none" rotWithShape="1">
            <a:gsLst>
              <a:gs pos="97345">
                <a:schemeClr val="bg1"/>
              </a:gs>
              <a:gs pos="73000">
                <a:srgbClr val="FAE3EC"/>
              </a:gs>
              <a:gs pos="57000">
                <a:srgbClr val="F1AAC7"/>
              </a:gs>
              <a:gs pos="26000">
                <a:srgbClr val="E3558F"/>
              </a:gs>
              <a:gs pos="0">
                <a:srgbClr val="D5005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4957010" y="6866020"/>
            <a:ext cx="2707106" cy="130743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38" name="Picture 3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6159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3952374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4" name="Rectangle 33"/>
          <p:cNvSpPr/>
          <p:nvPr userDrawn="1"/>
        </p:nvSpPr>
        <p:spPr>
          <a:xfrm rot="16200000">
            <a:off x="6704095" y="-3440036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63324" y="5807243"/>
            <a:ext cx="3024146" cy="1163052"/>
            <a:chOff x="217765" y="5807243"/>
            <a:chExt cx="4032195" cy="1163052"/>
          </a:xfrm>
        </p:grpSpPr>
        <p:pic>
          <p:nvPicPr>
            <p:cNvPr id="38" name="Picture 3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Oval 11"/>
          <p:cNvSpPr/>
          <p:nvPr userDrawn="1"/>
        </p:nvSpPr>
        <p:spPr>
          <a:xfrm rot="17482396">
            <a:off x="5352553" y="6332658"/>
            <a:ext cx="1865629" cy="1399222"/>
          </a:xfrm>
          <a:prstGeom prst="ellipse">
            <a:avLst/>
          </a:prstGeom>
          <a:gradFill flip="none" rotWithShape="1">
            <a:gsLst>
              <a:gs pos="97345">
                <a:schemeClr val="bg1"/>
              </a:gs>
              <a:gs pos="73000">
                <a:srgbClr val="FAE3EC"/>
              </a:gs>
              <a:gs pos="57000">
                <a:srgbClr val="F1AAC7"/>
              </a:gs>
              <a:gs pos="26000">
                <a:srgbClr val="E3558F"/>
              </a:gs>
              <a:gs pos="0">
                <a:srgbClr val="D5005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3" name="Oval 12"/>
          <p:cNvSpPr/>
          <p:nvPr userDrawn="1"/>
        </p:nvSpPr>
        <p:spPr>
          <a:xfrm rot="3855119">
            <a:off x="6157556" y="-7987"/>
            <a:ext cx="4254139" cy="3190604"/>
          </a:xfrm>
          <a:prstGeom prst="ellipse">
            <a:avLst/>
          </a:prstGeom>
          <a:gradFill flip="none" rotWithShape="1">
            <a:gsLst>
              <a:gs pos="87000">
                <a:srgbClr val="FFF4E8"/>
              </a:gs>
              <a:gs pos="61000">
                <a:srgbClr val="FFBF7A"/>
              </a:gs>
              <a:gs pos="10000">
                <a:srgbClr val="F68100"/>
              </a:gs>
              <a:gs pos="33000">
                <a:srgbClr val="FF901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066673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5" name="Rectangle 14"/>
          <p:cNvSpPr/>
          <p:nvPr userDrawn="1"/>
        </p:nvSpPr>
        <p:spPr>
          <a:xfrm rot="16200000">
            <a:off x="6818395" y="-3443849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</p:spTree>
    <p:extLst>
      <p:ext uri="{BB962C8B-B14F-4D97-AF65-F5344CB8AC3E}">
        <p14:creationId xmlns:p14="http://schemas.microsoft.com/office/powerpoint/2010/main" val="42072811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3952374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4" name="Rectangle 33"/>
          <p:cNvSpPr/>
          <p:nvPr userDrawn="1"/>
        </p:nvSpPr>
        <p:spPr>
          <a:xfrm rot="16200000">
            <a:off x="6704095" y="-3440036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9144000" y="-1828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9158287" y="-1447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86470" y="-152380"/>
            <a:ext cx="3024146" cy="1163052"/>
            <a:chOff x="217765" y="5807243"/>
            <a:chExt cx="4032195" cy="1163052"/>
          </a:xfrm>
        </p:grpSpPr>
        <p:pic>
          <p:nvPicPr>
            <p:cNvPr id="42" name="Picture 41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6" name="Block Arc 45"/>
          <p:cNvSpPr/>
          <p:nvPr userDrawn="1"/>
        </p:nvSpPr>
        <p:spPr>
          <a:xfrm>
            <a:off x="6351133" y="5851322"/>
            <a:ext cx="1501136" cy="2001515"/>
          </a:xfrm>
          <a:prstGeom prst="blockArc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47" name="Block Arc 46"/>
          <p:cNvSpPr/>
          <p:nvPr userDrawn="1"/>
        </p:nvSpPr>
        <p:spPr>
          <a:xfrm rot="12769647">
            <a:off x="6100907" y="-2042216"/>
            <a:ext cx="4486819" cy="5982425"/>
          </a:xfrm>
          <a:prstGeom prst="blockArc">
            <a:avLst>
              <a:gd name="adj1" fmla="val 10800000"/>
              <a:gd name="adj2" fmla="val 233972"/>
              <a:gd name="adj3" fmla="val 24348"/>
            </a:avLst>
          </a:prstGeom>
          <a:gradFill>
            <a:gsLst>
              <a:gs pos="3000">
                <a:srgbClr val="A1007D"/>
              </a:gs>
              <a:gs pos="90000">
                <a:srgbClr val="FAE3EC"/>
              </a:gs>
              <a:gs pos="75000">
                <a:srgbClr val="F6C7DA"/>
              </a:gs>
              <a:gs pos="43000">
                <a:srgbClr val="E871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 userDrawn="1"/>
        </p:nvSpPr>
        <p:spPr>
          <a:xfrm>
            <a:off x="4688279" y="-1424940"/>
            <a:ext cx="4811150" cy="14489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9158287" y="-1447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50" name="Group 49"/>
          <p:cNvGrpSpPr/>
          <p:nvPr userDrawn="1"/>
        </p:nvGrpSpPr>
        <p:grpSpPr>
          <a:xfrm>
            <a:off x="5279635" y="1084751"/>
            <a:ext cx="1170748" cy="775400"/>
            <a:chOff x="6660742" y="1340003"/>
            <a:chExt cx="2302467" cy="1143713"/>
          </a:xfrm>
        </p:grpSpPr>
        <p:pic>
          <p:nvPicPr>
            <p:cNvPr id="51" name="Picture 5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</p:grpSp>
      <p:sp>
        <p:nvSpPr>
          <p:cNvPr id="53" name="Block Arc 52"/>
          <p:cNvSpPr/>
          <p:nvPr userDrawn="1"/>
        </p:nvSpPr>
        <p:spPr>
          <a:xfrm>
            <a:off x="8026279" y="5392834"/>
            <a:ext cx="955517" cy="1274023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54" name="Block Arc 53"/>
          <p:cNvSpPr/>
          <p:nvPr userDrawn="1"/>
        </p:nvSpPr>
        <p:spPr>
          <a:xfrm rot="5400000">
            <a:off x="5446477" y="2332120"/>
            <a:ext cx="748421" cy="56131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4153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lock Arc 22"/>
          <p:cNvSpPr/>
          <p:nvPr userDrawn="1"/>
        </p:nvSpPr>
        <p:spPr>
          <a:xfrm rot="12769647">
            <a:off x="6086619" y="-2080316"/>
            <a:ext cx="4486819" cy="5982425"/>
          </a:xfrm>
          <a:prstGeom prst="blockArc">
            <a:avLst>
              <a:gd name="adj1" fmla="val 10800000"/>
              <a:gd name="adj2" fmla="val 233972"/>
              <a:gd name="adj3" fmla="val 24348"/>
            </a:avLst>
          </a:prstGeom>
          <a:gradFill>
            <a:gsLst>
              <a:gs pos="15000">
                <a:srgbClr val="FF9C2F"/>
              </a:gs>
              <a:gs pos="62000">
                <a:srgbClr val="EF592E"/>
              </a:gs>
              <a:gs pos="100000">
                <a:srgbClr val="D5005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24" name="Block Arc 23"/>
          <p:cNvSpPr/>
          <p:nvPr userDrawn="1"/>
        </p:nvSpPr>
        <p:spPr>
          <a:xfrm>
            <a:off x="8026279" y="5392834"/>
            <a:ext cx="955517" cy="1274023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25" name="Block Arc 24"/>
          <p:cNvSpPr/>
          <p:nvPr userDrawn="1"/>
        </p:nvSpPr>
        <p:spPr>
          <a:xfrm rot="5400000">
            <a:off x="5446477" y="2332120"/>
            <a:ext cx="748421" cy="56131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833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26" name="Block Arc 25"/>
          <p:cNvSpPr/>
          <p:nvPr userDrawn="1"/>
        </p:nvSpPr>
        <p:spPr>
          <a:xfrm>
            <a:off x="6351133" y="5851322"/>
            <a:ext cx="1501136" cy="2001515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9144000" y="-368968"/>
            <a:ext cx="1780674" cy="600778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3952374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4" name="Rectangle 33"/>
          <p:cNvSpPr/>
          <p:nvPr userDrawn="1"/>
        </p:nvSpPr>
        <p:spPr>
          <a:xfrm rot="16200000">
            <a:off x="6704095" y="-3440036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9144000" y="-1828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9158287" y="-1447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86470" y="-152380"/>
            <a:ext cx="3024146" cy="1163052"/>
            <a:chOff x="217765" y="5807243"/>
            <a:chExt cx="4032195" cy="1163052"/>
          </a:xfrm>
        </p:grpSpPr>
        <p:pic>
          <p:nvPicPr>
            <p:cNvPr id="42" name="Picture 41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17765" y="5807243"/>
              <a:ext cx="1643910" cy="1163052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1837022" y="6368132"/>
              <a:ext cx="2412938" cy="247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503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| </a:t>
              </a:r>
              <a:r>
                <a:rPr lang="en-IN" sz="503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f</a:t>
              </a:r>
              <a:r>
                <a:rPr lang="en-IN" sz="503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NSDL e-Governance Infrastructure Limited</a:t>
              </a:r>
              <a:endParaRPr lang="en-US" sz="503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8" name="Rectangle 47"/>
          <p:cNvSpPr/>
          <p:nvPr userDrawn="1"/>
        </p:nvSpPr>
        <p:spPr>
          <a:xfrm>
            <a:off x="4688279" y="-1424940"/>
            <a:ext cx="4811150" cy="14489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9158287" y="-144780"/>
            <a:ext cx="1132449" cy="468454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50" name="Group 49"/>
          <p:cNvGrpSpPr/>
          <p:nvPr userDrawn="1"/>
        </p:nvGrpSpPr>
        <p:grpSpPr>
          <a:xfrm>
            <a:off x="5279635" y="1084751"/>
            <a:ext cx="1170748" cy="775400"/>
            <a:chOff x="6660742" y="1340003"/>
            <a:chExt cx="2302467" cy="1143713"/>
          </a:xfrm>
        </p:grpSpPr>
        <p:pic>
          <p:nvPicPr>
            <p:cNvPr id="51" name="Picture 5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39343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 userDrawn="1"/>
        </p:nvSpPr>
        <p:spPr>
          <a:xfrm>
            <a:off x="3952374" y="6858000"/>
            <a:ext cx="5191626" cy="204536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34" name="Rectangle 33"/>
          <p:cNvSpPr/>
          <p:nvPr userDrawn="1"/>
        </p:nvSpPr>
        <p:spPr>
          <a:xfrm rot="16200000">
            <a:off x="6704095" y="-3440036"/>
            <a:ext cx="2374232" cy="45058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4688279" y="-1424940"/>
            <a:ext cx="4811150" cy="144897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-383405" y="-4605151"/>
            <a:ext cx="12656367" cy="14145900"/>
            <a:chOff x="-511207" y="-4605151"/>
            <a:chExt cx="16875156" cy="14145900"/>
          </a:xfrm>
        </p:grpSpPr>
        <p:sp>
          <p:nvSpPr>
            <p:cNvPr id="19" name="Rectangle 18"/>
            <p:cNvSpPr/>
            <p:nvPr userDrawn="1"/>
          </p:nvSpPr>
          <p:spPr>
            <a:xfrm>
              <a:off x="0" y="0"/>
              <a:ext cx="12224087" cy="6866021"/>
            </a:xfrm>
            <a:prstGeom prst="rect">
              <a:avLst/>
            </a:prstGeom>
            <a:gradFill>
              <a:gsLst>
                <a:gs pos="51000">
                  <a:srgbClr val="F0A2C2"/>
                </a:gs>
                <a:gs pos="0">
                  <a:schemeClr val="bg1"/>
                </a:gs>
                <a:gs pos="88000">
                  <a:srgbClr val="D50057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20" name="Oval 19"/>
            <p:cNvSpPr/>
            <p:nvPr userDrawn="1"/>
          </p:nvSpPr>
          <p:spPr>
            <a:xfrm rot="19903548">
              <a:off x="2909416" y="-3672606"/>
              <a:ext cx="13213355" cy="13213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21" name="Block Arc 20"/>
            <p:cNvSpPr/>
            <p:nvPr userDrawn="1"/>
          </p:nvSpPr>
          <p:spPr>
            <a:xfrm rot="13322561">
              <a:off x="10683753" y="-737073"/>
              <a:ext cx="2384639" cy="2265406"/>
            </a:xfrm>
            <a:prstGeom prst="blockArc">
              <a:avLst>
                <a:gd name="adj1" fmla="val 10800000"/>
                <a:gd name="adj2" fmla="val 21512834"/>
                <a:gd name="adj3" fmla="val 1723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697832" y="-4605151"/>
              <a:ext cx="13932568" cy="460515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27" name="Rectangle 26"/>
            <p:cNvSpPr/>
            <p:nvPr userDrawn="1"/>
          </p:nvSpPr>
          <p:spPr>
            <a:xfrm rot="5400000">
              <a:off x="8707355" y="-373478"/>
              <a:ext cx="11173326" cy="413986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30" name="Block Arc 29"/>
            <p:cNvSpPr/>
            <p:nvPr userDrawn="1"/>
          </p:nvSpPr>
          <p:spPr>
            <a:xfrm flipH="1">
              <a:off x="3925579" y="6265717"/>
              <a:ext cx="1292190" cy="1227581"/>
            </a:xfrm>
            <a:prstGeom prst="blockArc">
              <a:avLst>
                <a:gd name="adj1" fmla="val 10800000"/>
                <a:gd name="adj2" fmla="val 21483207"/>
                <a:gd name="adj3" fmla="val 2621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/>
                </a:solidFill>
              </a:endParaRPr>
            </a:p>
          </p:txBody>
        </p:sp>
        <p:sp>
          <p:nvSpPr>
            <p:cNvPr id="31" name="Block Arc 30"/>
            <p:cNvSpPr/>
            <p:nvPr userDrawn="1"/>
          </p:nvSpPr>
          <p:spPr>
            <a:xfrm rot="5400000" flipH="1">
              <a:off x="-537712" y="4588020"/>
              <a:ext cx="1060218" cy="1007208"/>
            </a:xfrm>
            <a:prstGeom prst="blockArc">
              <a:avLst>
                <a:gd name="adj1" fmla="val 10800000"/>
                <a:gd name="adj2" fmla="val 21486842"/>
                <a:gd name="adj3" fmla="val 253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/>
                </a:solidFill>
              </a:endParaRPr>
            </a:p>
          </p:txBody>
        </p:sp>
        <p:sp>
          <p:nvSpPr>
            <p:cNvPr id="32" name="Block Arc 31"/>
            <p:cNvSpPr/>
            <p:nvPr userDrawn="1"/>
          </p:nvSpPr>
          <p:spPr>
            <a:xfrm rot="10800000">
              <a:off x="2379411" y="5621733"/>
              <a:ext cx="765431" cy="765431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 userDrawn="1"/>
          </p:nvSpPr>
          <p:spPr>
            <a:xfrm>
              <a:off x="282400" y="1583395"/>
              <a:ext cx="4177283" cy="189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N" sz="525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525" i="1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</a:t>
              </a:r>
              <a:r>
                <a:rPr lang="en-IN" sz="525" i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N" sz="525" i="1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NSDL e-Governance Infrastructure Limited</a:t>
              </a:r>
              <a:endParaRPr lang="en-US" sz="525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296048" y="473867"/>
              <a:ext cx="4233845" cy="1015663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r>
                <a:rPr lang="en-US" sz="30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About </a:t>
              </a:r>
            </a:p>
            <a:p>
              <a:r>
                <a:rPr lang="en-US" sz="30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</a:t>
              </a:r>
              <a:r>
                <a:rPr lang="en-US" sz="30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  </a:t>
              </a:r>
              <a:r>
                <a:rPr lang="en-US" sz="30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tean</a:t>
              </a:r>
              <a:endParaRPr lang="en-US" sz="3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37" name="Picture 3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6073" y="999601"/>
              <a:ext cx="517687" cy="517687"/>
            </a:xfrm>
            <a:prstGeom prst="rect">
              <a:avLst/>
            </a:prstGeom>
          </p:spPr>
        </p:pic>
        <p:sp>
          <p:nvSpPr>
            <p:cNvPr id="38" name="Block Arc 37"/>
            <p:cNvSpPr/>
            <p:nvPr userDrawn="1"/>
          </p:nvSpPr>
          <p:spPr>
            <a:xfrm>
              <a:off x="11661344" y="6295257"/>
              <a:ext cx="1152781" cy="1152781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39" name="Block Arc 38"/>
            <p:cNvSpPr/>
            <p:nvPr userDrawn="1"/>
          </p:nvSpPr>
          <p:spPr>
            <a:xfrm>
              <a:off x="499671" y="2841504"/>
              <a:ext cx="1010189" cy="1010189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</p:grpSp>
      <p:sp>
        <p:nvSpPr>
          <p:cNvPr id="40" name="Rectangle 39"/>
          <p:cNvSpPr/>
          <p:nvPr userDrawn="1"/>
        </p:nvSpPr>
        <p:spPr>
          <a:xfrm>
            <a:off x="1448292" y="6885501"/>
            <a:ext cx="9624520" cy="413986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</p:spTree>
    <p:extLst>
      <p:ext uri="{BB962C8B-B14F-4D97-AF65-F5344CB8AC3E}">
        <p14:creationId xmlns:p14="http://schemas.microsoft.com/office/powerpoint/2010/main" val="31701136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1448292" y="6885501"/>
            <a:ext cx="9624520" cy="413986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-383405" y="-4605151"/>
            <a:ext cx="12684942" cy="14647508"/>
            <a:chOff x="-511207" y="-4605151"/>
            <a:chExt cx="16913256" cy="14647508"/>
          </a:xfrm>
        </p:grpSpPr>
        <p:sp>
          <p:nvSpPr>
            <p:cNvPr id="23" name="Rectangle 22"/>
            <p:cNvSpPr/>
            <p:nvPr userDrawn="1"/>
          </p:nvSpPr>
          <p:spPr>
            <a:xfrm>
              <a:off x="0" y="0"/>
              <a:ext cx="12224087" cy="6866021"/>
            </a:xfrm>
            <a:prstGeom prst="rect">
              <a:avLst/>
            </a:prstGeom>
            <a:gradFill>
              <a:gsLst>
                <a:gs pos="87000">
                  <a:srgbClr val="FFC000"/>
                </a:gs>
                <a:gs pos="0">
                  <a:srgbClr val="FFF9E3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4" name="Oval 23"/>
            <p:cNvSpPr/>
            <p:nvPr userDrawn="1"/>
          </p:nvSpPr>
          <p:spPr>
            <a:xfrm rot="19903548">
              <a:off x="2909416" y="-3672606"/>
              <a:ext cx="13213355" cy="132133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5" name="Block Arc 24"/>
            <p:cNvSpPr/>
            <p:nvPr userDrawn="1"/>
          </p:nvSpPr>
          <p:spPr>
            <a:xfrm rot="13322561">
              <a:off x="10683753" y="-737073"/>
              <a:ext cx="2384639" cy="2265406"/>
            </a:xfrm>
            <a:prstGeom prst="blockArc">
              <a:avLst>
                <a:gd name="adj1" fmla="val 10800000"/>
                <a:gd name="adj2" fmla="val 21512834"/>
                <a:gd name="adj3" fmla="val 1723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1523760" y="-4605151"/>
              <a:ext cx="13932568" cy="460515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8" name="Rectangle 27"/>
            <p:cNvSpPr/>
            <p:nvPr userDrawn="1"/>
          </p:nvSpPr>
          <p:spPr>
            <a:xfrm rot="5400000">
              <a:off x="9115426" y="2755734"/>
              <a:ext cx="10395283" cy="4177963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9" name="Block Arc 28"/>
            <p:cNvSpPr/>
            <p:nvPr userDrawn="1"/>
          </p:nvSpPr>
          <p:spPr>
            <a:xfrm flipH="1">
              <a:off x="3925579" y="6265717"/>
              <a:ext cx="1292190" cy="1227581"/>
            </a:xfrm>
            <a:prstGeom prst="blockArc">
              <a:avLst>
                <a:gd name="adj1" fmla="val 10800000"/>
                <a:gd name="adj2" fmla="val 21483207"/>
                <a:gd name="adj3" fmla="val 2621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41" name="Block Arc 40"/>
            <p:cNvSpPr/>
            <p:nvPr userDrawn="1"/>
          </p:nvSpPr>
          <p:spPr>
            <a:xfrm rot="10800000">
              <a:off x="2379411" y="5621733"/>
              <a:ext cx="765431" cy="765431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D50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42" name="Block Arc 41"/>
            <p:cNvSpPr/>
            <p:nvPr userDrawn="1"/>
          </p:nvSpPr>
          <p:spPr>
            <a:xfrm>
              <a:off x="11661344" y="6295257"/>
              <a:ext cx="1152781" cy="1152781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D50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43" name="Block Arc 42"/>
            <p:cNvSpPr/>
            <p:nvPr userDrawn="1"/>
          </p:nvSpPr>
          <p:spPr>
            <a:xfrm>
              <a:off x="499671" y="2841504"/>
              <a:ext cx="1010189" cy="1010189"/>
            </a:xfrm>
            <a:prstGeom prst="blockArc">
              <a:avLst>
                <a:gd name="adj1" fmla="val 10800000"/>
                <a:gd name="adj2" fmla="val 16177099"/>
                <a:gd name="adj3" fmla="val 2483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  <p:sp>
          <p:nvSpPr>
            <p:cNvPr id="44" name="Block Arc 43"/>
            <p:cNvSpPr/>
            <p:nvPr userDrawn="1"/>
          </p:nvSpPr>
          <p:spPr>
            <a:xfrm rot="5400000" flipH="1">
              <a:off x="-537712" y="4588020"/>
              <a:ext cx="1060218" cy="1007208"/>
            </a:xfrm>
            <a:prstGeom prst="blockArc">
              <a:avLst>
                <a:gd name="adj1" fmla="val 10800000"/>
                <a:gd name="adj2" fmla="val 21486842"/>
                <a:gd name="adj3" fmla="val 2536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tx1"/>
                </a:solidFill>
              </a:endParaRPr>
            </a:p>
          </p:txBody>
        </p:sp>
      </p:grpSp>
      <p:sp>
        <p:nvSpPr>
          <p:cNvPr id="45" name="Rectangle 44"/>
          <p:cNvSpPr/>
          <p:nvPr userDrawn="1"/>
        </p:nvSpPr>
        <p:spPr>
          <a:xfrm>
            <a:off x="610980" y="6888804"/>
            <a:ext cx="10449426" cy="460515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211801" y="1583396"/>
            <a:ext cx="3132962" cy="18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N" sz="525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25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</a:t>
            </a:r>
            <a:r>
              <a:rPr lang="en-IN" sz="525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525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NSDL e-Governance Infrastructure Limited</a:t>
            </a:r>
            <a:endParaRPr lang="en-US" sz="525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Rectangle 49"/>
          <p:cNvSpPr/>
          <p:nvPr userDrawn="1"/>
        </p:nvSpPr>
        <p:spPr>
          <a:xfrm>
            <a:off x="222036" y="473868"/>
            <a:ext cx="3175384" cy="1015663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r>
              <a:rPr lang="en-US" sz="3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</a:t>
            </a:r>
          </a:p>
          <a:p>
            <a:r>
              <a:rPr lang="en-US" sz="3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</a:t>
            </a:r>
            <a:r>
              <a:rPr lang="en-US" sz="3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</a:t>
            </a:r>
            <a:r>
              <a:rPr lang="en-US" sz="3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tean</a:t>
            </a:r>
            <a:endParaRPr lang="en-US" sz="3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55" y="999602"/>
            <a:ext cx="388265" cy="51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771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1"/>
            <a:ext cx="9168065" cy="6866021"/>
          </a:xfrm>
          <a:prstGeom prst="rect">
            <a:avLst/>
          </a:prstGeom>
          <a:gradFill>
            <a:gsLst>
              <a:gs pos="28000">
                <a:srgbClr val="8331A7"/>
              </a:gs>
              <a:gs pos="100000">
                <a:srgbClr val="E1251B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Oval 6"/>
          <p:cNvSpPr/>
          <p:nvPr userDrawn="1"/>
        </p:nvSpPr>
        <p:spPr>
          <a:xfrm rot="19903548">
            <a:off x="1663837" y="-5337170"/>
            <a:ext cx="9910016" cy="132133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Block Arc 7"/>
          <p:cNvSpPr/>
          <p:nvPr userDrawn="1"/>
        </p:nvSpPr>
        <p:spPr>
          <a:xfrm rot="13322561">
            <a:off x="7912418" y="-854166"/>
            <a:ext cx="2010095" cy="2546120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523374" y="-5426401"/>
            <a:ext cx="10449426" cy="542640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/>
          <p:cNvSpPr/>
          <p:nvPr userDrawn="1"/>
        </p:nvSpPr>
        <p:spPr>
          <a:xfrm rot="5400000">
            <a:off x="3606252" y="1671604"/>
            <a:ext cx="13932568" cy="280894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4" t="28657" r="29973" b="29353"/>
          <a:stretch/>
        </p:blipFill>
        <p:spPr>
          <a:xfrm>
            <a:off x="221957" y="277842"/>
            <a:ext cx="1229922" cy="1406578"/>
          </a:xfrm>
          <a:prstGeom prst="rect">
            <a:avLst/>
          </a:prstGeom>
        </p:spPr>
      </p:pic>
      <p:sp>
        <p:nvSpPr>
          <p:cNvPr id="12" name="Block Arc 11"/>
          <p:cNvSpPr/>
          <p:nvPr userDrawn="1"/>
        </p:nvSpPr>
        <p:spPr>
          <a:xfrm flipH="1">
            <a:off x="6618845" y="6264189"/>
            <a:ext cx="987323" cy="1250610"/>
          </a:xfrm>
          <a:prstGeom prst="blockArc">
            <a:avLst>
              <a:gd name="adj1" fmla="val 10800000"/>
              <a:gd name="adj2" fmla="val 21483207"/>
              <a:gd name="adj3" fmla="val 262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 rot="5400000" flipH="1">
            <a:off x="-535811" y="4765857"/>
            <a:ext cx="1060218" cy="755406"/>
          </a:xfrm>
          <a:prstGeom prst="blockArc">
            <a:avLst>
              <a:gd name="adj1" fmla="val 10800000"/>
              <a:gd name="adj2" fmla="val 21512834"/>
              <a:gd name="adj3" fmla="val 1723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>
            <a:off x="2445179" y="648456"/>
            <a:ext cx="574073" cy="765431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 userDrawn="1"/>
        </p:nvSpPr>
        <p:spPr>
          <a:xfrm rot="10800000">
            <a:off x="7938271" y="5105427"/>
            <a:ext cx="574073" cy="765431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258051" y="6453028"/>
            <a:ext cx="1895602" cy="18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IN" sz="525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25" i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</a:t>
            </a:r>
            <a:r>
              <a:rPr lang="en-IN" sz="525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525" i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NSDL e-Governance Infrastructure Limited</a:t>
            </a:r>
            <a:endParaRPr lang="en-US" sz="525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-146155" y="6867764"/>
            <a:ext cx="10449426" cy="542640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1966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8585" y="-63452"/>
            <a:ext cx="1363910" cy="12866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126554" y="6537944"/>
            <a:ext cx="2555621" cy="167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88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488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488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9539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4068"/>
            <a:ext cx="9144000" cy="1601679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258" y="5814990"/>
            <a:ext cx="1301145" cy="12273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511413"/>
            <a:ext cx="187418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Block Arc 14"/>
          <p:cNvSpPr/>
          <p:nvPr userDrawn="1"/>
        </p:nvSpPr>
        <p:spPr>
          <a:xfrm flipH="1">
            <a:off x="8254826" y="1106805"/>
            <a:ext cx="749311" cy="949127"/>
          </a:xfrm>
          <a:prstGeom prst="blockArc">
            <a:avLst>
              <a:gd name="adj1" fmla="val 10800000"/>
              <a:gd name="adj2" fmla="val 1761"/>
              <a:gd name="adj3" fmla="val 3031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6" name="Block Arc 15"/>
          <p:cNvSpPr/>
          <p:nvPr userDrawn="1"/>
        </p:nvSpPr>
        <p:spPr>
          <a:xfrm rot="10800000" flipH="1">
            <a:off x="1919639" y="-324661"/>
            <a:ext cx="491072" cy="622025"/>
          </a:xfrm>
          <a:prstGeom prst="blockArc">
            <a:avLst>
              <a:gd name="adj1" fmla="val 10800000"/>
              <a:gd name="adj2" fmla="val 1761"/>
              <a:gd name="adj3" fmla="val 3031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7002331" y="-31425"/>
            <a:ext cx="1170748" cy="775400"/>
            <a:chOff x="6660742" y="1340003"/>
            <a:chExt cx="2302467" cy="1143713"/>
          </a:xfrm>
        </p:grpSpPr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</p:grpSp>
      <p:sp>
        <p:nvSpPr>
          <p:cNvPr id="20" name="Block Arc 19"/>
          <p:cNvSpPr/>
          <p:nvPr userDrawn="1"/>
        </p:nvSpPr>
        <p:spPr>
          <a:xfrm rot="5400000">
            <a:off x="7625099" y="437706"/>
            <a:ext cx="644066" cy="483050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 rot="10800000">
            <a:off x="-683242" y="503862"/>
            <a:ext cx="1685063" cy="1116037"/>
            <a:chOff x="6660742" y="1340003"/>
            <a:chExt cx="2302467" cy="1143713"/>
          </a:xfrm>
        </p:grpSpPr>
        <p:pic>
          <p:nvPicPr>
            <p:cNvPr id="22" name="Picture 2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</p:grpSp>
      <p:sp>
        <p:nvSpPr>
          <p:cNvPr id="24" name="Block Arc 23"/>
          <p:cNvSpPr/>
          <p:nvPr userDrawn="1"/>
        </p:nvSpPr>
        <p:spPr>
          <a:xfrm>
            <a:off x="752907" y="603157"/>
            <a:ext cx="802640" cy="1070187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-1143000" y="-192505"/>
            <a:ext cx="1143000" cy="290362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13907714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258" y="5814990"/>
            <a:ext cx="1301145" cy="12273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511413"/>
            <a:ext cx="187418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-1143000" y="-192505"/>
            <a:ext cx="1143000" cy="290362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6" name="Rectangle 25"/>
          <p:cNvSpPr/>
          <p:nvPr userDrawn="1"/>
        </p:nvSpPr>
        <p:spPr>
          <a:xfrm>
            <a:off x="0" y="-14068"/>
            <a:ext cx="9144000" cy="1601679"/>
          </a:xfrm>
          <a:prstGeom prst="rect">
            <a:avLst/>
          </a:prstGeom>
          <a:gradFill>
            <a:gsLst>
              <a:gs pos="0">
                <a:srgbClr val="2992D0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7" name="Block Arc 26"/>
          <p:cNvSpPr/>
          <p:nvPr userDrawn="1"/>
        </p:nvSpPr>
        <p:spPr>
          <a:xfrm flipH="1">
            <a:off x="8254826" y="1106805"/>
            <a:ext cx="749311" cy="949127"/>
          </a:xfrm>
          <a:prstGeom prst="blockArc">
            <a:avLst>
              <a:gd name="adj1" fmla="val 10800000"/>
              <a:gd name="adj2" fmla="val 1761"/>
              <a:gd name="adj3" fmla="val 3031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 userDrawn="1"/>
        </p:nvSpPr>
        <p:spPr>
          <a:xfrm rot="10800000" flipH="1">
            <a:off x="1919639" y="-324661"/>
            <a:ext cx="491072" cy="622025"/>
          </a:xfrm>
          <a:prstGeom prst="blockArc">
            <a:avLst>
              <a:gd name="adj1" fmla="val 10800000"/>
              <a:gd name="adj2" fmla="val 1761"/>
              <a:gd name="adj3" fmla="val 3031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29" name="Group 28"/>
          <p:cNvGrpSpPr/>
          <p:nvPr userDrawn="1"/>
        </p:nvGrpSpPr>
        <p:grpSpPr>
          <a:xfrm>
            <a:off x="7002331" y="-31425"/>
            <a:ext cx="1170748" cy="775400"/>
            <a:chOff x="6660742" y="1340003"/>
            <a:chExt cx="2302467" cy="1143713"/>
          </a:xfrm>
        </p:grpSpPr>
        <p:pic>
          <p:nvPicPr>
            <p:cNvPr id="30" name="Picture 2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</p:grpSp>
      <p:sp>
        <p:nvSpPr>
          <p:cNvPr id="32" name="Block Arc 31"/>
          <p:cNvSpPr/>
          <p:nvPr userDrawn="1"/>
        </p:nvSpPr>
        <p:spPr>
          <a:xfrm rot="5400000">
            <a:off x="7625099" y="437706"/>
            <a:ext cx="644066" cy="483050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33" name="Group 32"/>
          <p:cNvGrpSpPr/>
          <p:nvPr userDrawn="1"/>
        </p:nvGrpSpPr>
        <p:grpSpPr>
          <a:xfrm rot="10800000">
            <a:off x="-683242" y="503862"/>
            <a:ext cx="1685063" cy="1116037"/>
            <a:chOff x="6660742" y="1340003"/>
            <a:chExt cx="2302467" cy="1143713"/>
          </a:xfrm>
        </p:grpSpPr>
        <p:pic>
          <p:nvPicPr>
            <p:cNvPr id="34" name="Picture 3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</p:grpSp>
      <p:sp>
        <p:nvSpPr>
          <p:cNvPr id="36" name="Rectangle 35"/>
          <p:cNvSpPr/>
          <p:nvPr userDrawn="1"/>
        </p:nvSpPr>
        <p:spPr>
          <a:xfrm>
            <a:off x="-992875" y="-31425"/>
            <a:ext cx="992875" cy="24825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7" name="Block Arc 36"/>
          <p:cNvSpPr/>
          <p:nvPr userDrawn="1"/>
        </p:nvSpPr>
        <p:spPr>
          <a:xfrm>
            <a:off x="752907" y="603157"/>
            <a:ext cx="802640" cy="1070187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843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-1143000" y="-192505"/>
            <a:ext cx="1143000" cy="290362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6" name="Rectangle 35"/>
          <p:cNvSpPr/>
          <p:nvPr userDrawn="1"/>
        </p:nvSpPr>
        <p:spPr>
          <a:xfrm>
            <a:off x="-992875" y="-31425"/>
            <a:ext cx="992875" cy="248251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2" name="Block Arc 61"/>
          <p:cNvSpPr/>
          <p:nvPr userDrawn="1"/>
        </p:nvSpPr>
        <p:spPr>
          <a:xfrm flipH="1">
            <a:off x="2016788" y="6242127"/>
            <a:ext cx="923810" cy="1231747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3" name="Block Arc 62"/>
          <p:cNvSpPr/>
          <p:nvPr userDrawn="1"/>
        </p:nvSpPr>
        <p:spPr>
          <a:xfrm rot="10800000" flipH="1">
            <a:off x="8215080" y="-503921"/>
            <a:ext cx="732772" cy="977029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4" name="Block Arc 63"/>
          <p:cNvSpPr/>
          <p:nvPr userDrawn="1"/>
        </p:nvSpPr>
        <p:spPr>
          <a:xfrm rot="10800000">
            <a:off x="-927147" y="-1228293"/>
            <a:ext cx="1842440" cy="245658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5" name="Block Arc 64"/>
          <p:cNvSpPr/>
          <p:nvPr userDrawn="1"/>
        </p:nvSpPr>
        <p:spPr>
          <a:xfrm rot="10800000">
            <a:off x="8215081" y="5399452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66" name="Block Arc 65"/>
          <p:cNvSpPr/>
          <p:nvPr userDrawn="1"/>
        </p:nvSpPr>
        <p:spPr>
          <a:xfrm>
            <a:off x="1705135" y="473110"/>
            <a:ext cx="623306" cy="831075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67" name="Picture 6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258" y="5814990"/>
            <a:ext cx="1301145" cy="1227399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511413"/>
            <a:ext cx="187418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128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 userDrawn="1"/>
        </p:nvCxnSpPr>
        <p:spPr>
          <a:xfrm>
            <a:off x="179981" y="950679"/>
            <a:ext cx="872776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Block Arc 23"/>
          <p:cNvSpPr/>
          <p:nvPr userDrawn="1"/>
        </p:nvSpPr>
        <p:spPr>
          <a:xfrm rot="5400000">
            <a:off x="6922187" y="362956"/>
            <a:ext cx="801928" cy="601446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 userDrawn="1"/>
        </p:nvSpPr>
        <p:spPr>
          <a:xfrm flipH="1">
            <a:off x="973479" y="542262"/>
            <a:ext cx="662107" cy="838669"/>
          </a:xfrm>
          <a:prstGeom prst="blockArc">
            <a:avLst>
              <a:gd name="adj1" fmla="val 10800000"/>
              <a:gd name="adj2" fmla="val 21483207"/>
              <a:gd name="adj3" fmla="val 262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8" name="Block Arc 37"/>
          <p:cNvSpPr/>
          <p:nvPr userDrawn="1"/>
        </p:nvSpPr>
        <p:spPr>
          <a:xfrm>
            <a:off x="331737" y="222368"/>
            <a:ext cx="489986" cy="653314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39" name="Block Arc 38"/>
          <p:cNvSpPr/>
          <p:nvPr userDrawn="1"/>
        </p:nvSpPr>
        <p:spPr>
          <a:xfrm rot="10800000" flipH="1">
            <a:off x="8325755" y="-343052"/>
            <a:ext cx="511775" cy="682366"/>
          </a:xfrm>
          <a:prstGeom prst="blockArc">
            <a:avLst/>
          </a:prstGeom>
          <a:solidFill>
            <a:srgbClr val="E125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40" name="Picture 3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258" y="5814990"/>
            <a:ext cx="1301145" cy="122739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511413"/>
            <a:ext cx="187418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07097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258" y="5814990"/>
            <a:ext cx="1301145" cy="122739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20206" y="6511413"/>
            <a:ext cx="1874187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5596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89912" y="5464622"/>
            <a:ext cx="1780448" cy="1256357"/>
            <a:chOff x="253216" y="5382733"/>
            <a:chExt cx="2373930" cy="1256357"/>
          </a:xfrm>
        </p:grpSpPr>
        <p:pic>
          <p:nvPicPr>
            <p:cNvPr id="8" name="Picture 7" descr="A logo with a black background&#10;&#10;Description automatically generated">
              <a:extLst>
                <a:ext uri="{FF2B5EF4-FFF2-40B4-BE49-F238E27FC236}">
                  <a16:creationId xmlns:a16="http://schemas.microsoft.com/office/drawing/2014/main" id="{5BFB19E7-4AEF-904E-E64E-4F9A6DC1C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4729" y="5382733"/>
              <a:ext cx="1775792" cy="125635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1AF721D-A611-DC76-30BA-0299F03CD969}"/>
                </a:ext>
              </a:extLst>
            </p:cNvPr>
            <p:cNvSpPr txBox="1"/>
            <p:nvPr/>
          </p:nvSpPr>
          <p:spPr>
            <a:xfrm>
              <a:off x="253216" y="6317062"/>
              <a:ext cx="2373930" cy="1674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488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  <a:r>
                <a:rPr lang="en-IN" sz="488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ormerly </a:t>
              </a:r>
              <a:r>
                <a:rPr lang="en-IN" sz="488" i="1" dirty="0">
                  <a:solidFill>
                    <a:srgbClr val="66666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</a:t>
              </a:r>
              <a:r>
                <a:rPr lang="en-IN" sz="488" i="1" dirty="0">
                  <a:solidFill>
                    <a:srgbClr val="666666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SDL e-Governance Infrastructure Limited</a:t>
              </a:r>
              <a:endParaRPr lang="en-US" sz="488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735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817057"/>
            <a:ext cx="914400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Rectangle 7"/>
          <p:cNvSpPr/>
          <p:nvPr userDrawn="1"/>
        </p:nvSpPr>
        <p:spPr>
          <a:xfrm>
            <a:off x="-662552" y="-340963"/>
            <a:ext cx="662552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/>
          <p:cNvSpPr/>
          <p:nvPr userDrawn="1"/>
        </p:nvSpPr>
        <p:spPr>
          <a:xfrm>
            <a:off x="-197603" y="-728420"/>
            <a:ext cx="3091859" cy="7284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/>
          <p:cNvSpPr/>
          <p:nvPr userDrawn="1"/>
        </p:nvSpPr>
        <p:spPr>
          <a:xfrm>
            <a:off x="-674583" y="-327561"/>
            <a:ext cx="662552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" name="Rectangle 10"/>
          <p:cNvSpPr/>
          <p:nvPr userDrawn="1"/>
        </p:nvSpPr>
        <p:spPr>
          <a:xfrm>
            <a:off x="-197603" y="-731060"/>
            <a:ext cx="3091859" cy="7284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" name="Rectangle 11"/>
          <p:cNvSpPr/>
          <p:nvPr userDrawn="1"/>
        </p:nvSpPr>
        <p:spPr>
          <a:xfrm>
            <a:off x="9156032" y="3794255"/>
            <a:ext cx="1408150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Block Arc 12"/>
          <p:cNvSpPr/>
          <p:nvPr userDrawn="1"/>
        </p:nvSpPr>
        <p:spPr>
          <a:xfrm rot="10800000" flipH="1">
            <a:off x="338078" y="3553011"/>
            <a:ext cx="562675" cy="750233"/>
          </a:xfrm>
          <a:prstGeom prst="blockArc">
            <a:avLst/>
          </a:prstGeom>
          <a:solidFill>
            <a:srgbClr val="FFC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404309" y="-19166"/>
            <a:ext cx="2645933" cy="1752432"/>
            <a:chOff x="6660742" y="1340003"/>
            <a:chExt cx="2302467" cy="1143713"/>
          </a:xfrm>
        </p:grpSpPr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0760" y="1340003"/>
              <a:ext cx="1152449" cy="1143713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60742" y="1340003"/>
              <a:ext cx="1152448" cy="1143713"/>
            </a:xfrm>
            <a:prstGeom prst="rect">
              <a:avLst/>
            </a:prstGeom>
          </p:spPr>
        </p:pic>
      </p:grpSp>
      <p:sp>
        <p:nvSpPr>
          <p:cNvPr id="17" name="Block Arc 16"/>
          <p:cNvSpPr/>
          <p:nvPr userDrawn="1"/>
        </p:nvSpPr>
        <p:spPr>
          <a:xfrm flipH="1">
            <a:off x="3987831" y="625155"/>
            <a:ext cx="902404" cy="1143045"/>
          </a:xfrm>
          <a:prstGeom prst="blockArc">
            <a:avLst>
              <a:gd name="adj1" fmla="val 10800000"/>
              <a:gd name="adj2" fmla="val 21483207"/>
              <a:gd name="adj3" fmla="val 2621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19" name="Block Arc 18"/>
          <p:cNvSpPr/>
          <p:nvPr userDrawn="1"/>
        </p:nvSpPr>
        <p:spPr>
          <a:xfrm>
            <a:off x="4984098" y="4877051"/>
            <a:ext cx="664807" cy="886409"/>
          </a:xfrm>
          <a:prstGeom prst="blockArc">
            <a:avLst>
              <a:gd name="adj1" fmla="val 10800000"/>
              <a:gd name="adj2" fmla="val 16177099"/>
              <a:gd name="adj3" fmla="val 24832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4267" y="5832742"/>
            <a:ext cx="1195369" cy="11276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1375573" y="6378958"/>
            <a:ext cx="2555621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</a:t>
            </a:r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Block Arc 21"/>
          <p:cNvSpPr/>
          <p:nvPr userDrawn="1"/>
        </p:nvSpPr>
        <p:spPr>
          <a:xfrm rot="16200000">
            <a:off x="5707067" y="857250"/>
            <a:ext cx="6858000" cy="5143500"/>
          </a:xfrm>
          <a:prstGeom prst="blockArc">
            <a:avLst>
              <a:gd name="adj1" fmla="val 10800000"/>
              <a:gd name="adj2" fmla="val 6952"/>
              <a:gd name="adj3" fmla="val 23223"/>
            </a:avLst>
          </a:prstGeom>
          <a:gradFill>
            <a:gsLst>
              <a:gs pos="100000">
                <a:srgbClr val="E03D31"/>
              </a:gs>
              <a:gs pos="12000">
                <a:srgbClr val="CBBAD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  <p:sp>
        <p:nvSpPr>
          <p:cNvPr id="23" name="Block Arc 22"/>
          <p:cNvSpPr/>
          <p:nvPr userDrawn="1"/>
        </p:nvSpPr>
        <p:spPr>
          <a:xfrm flipH="1">
            <a:off x="6182094" y="5707539"/>
            <a:ext cx="1664276" cy="2219034"/>
          </a:xfrm>
          <a:prstGeom prst="blockArc">
            <a:avLst>
              <a:gd name="adj1" fmla="val 10800000"/>
              <a:gd name="adj2" fmla="val 4"/>
              <a:gd name="adj3" fmla="val 2368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144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662552" y="-340963"/>
            <a:ext cx="662552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/>
          <p:cNvSpPr/>
          <p:nvPr userDrawn="1"/>
        </p:nvSpPr>
        <p:spPr>
          <a:xfrm>
            <a:off x="-197603" y="-728420"/>
            <a:ext cx="3091859" cy="7284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/>
          <p:cNvSpPr/>
          <p:nvPr userDrawn="1"/>
        </p:nvSpPr>
        <p:spPr>
          <a:xfrm>
            <a:off x="-674583" y="-327561"/>
            <a:ext cx="662552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" name="Rectangle 10"/>
          <p:cNvSpPr/>
          <p:nvPr userDrawn="1"/>
        </p:nvSpPr>
        <p:spPr>
          <a:xfrm>
            <a:off x="-197603" y="-731060"/>
            <a:ext cx="3091859" cy="72842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" name="Rectangle 11"/>
          <p:cNvSpPr/>
          <p:nvPr userDrawn="1"/>
        </p:nvSpPr>
        <p:spPr>
          <a:xfrm>
            <a:off x="9156032" y="3794255"/>
            <a:ext cx="1408150" cy="294467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8" name="Picture 1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FB19E7-4AEF-904E-E64E-4F9A6DC1C8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233" y="5866284"/>
            <a:ext cx="1232933" cy="116305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1AF721D-A611-DC76-30BA-0299F03CD969}"/>
              </a:ext>
            </a:extLst>
          </p:cNvPr>
          <p:cNvSpPr txBox="1"/>
          <p:nvPr userDrawn="1"/>
        </p:nvSpPr>
        <p:spPr>
          <a:xfrm>
            <a:off x="7382141" y="6557143"/>
            <a:ext cx="1809703" cy="169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3" i="1" dirty="0">
                <a:solidFill>
                  <a:srgbClr val="66666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</a:t>
            </a:r>
            <a:r>
              <a:rPr lang="en-IN" sz="503" i="1" dirty="0">
                <a:solidFill>
                  <a:srgbClr val="666666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ormerly NSDL e-Governance Infrastructure Limited</a:t>
            </a:r>
            <a:endParaRPr lang="en-US" sz="503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890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03463-CA8C-4FC6-8E2D-475C797F32A5}" type="datetimeFigureOut">
              <a:rPr lang="en-IN" smtClean="0"/>
              <a:t>27-06-2024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B7D01-EE0D-4622-A28B-0155D216CA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042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  <p:sldLayoutId id="2147483717" r:id="rId5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AC666.E9DE885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AC666.E9DE885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6565" y="2532839"/>
            <a:ext cx="7110308" cy="1823576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150000"/>
              </a:lnSpc>
              <a:defRPr/>
            </a:pPr>
            <a:r>
              <a:rPr lang="en-US" sz="2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Securing </a:t>
            </a:r>
            <a:r>
              <a:rPr lang="en-US" sz="2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APY </a:t>
            </a:r>
            <a:r>
              <a:rPr lang="en-US" sz="2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transactions through </a:t>
            </a:r>
            <a:r>
              <a:rPr lang="en-US" sz="25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 User Authentication </a:t>
            </a:r>
            <a:r>
              <a:rPr lang="en-US" sz="2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NPS Lite Aggregators (NLOO and NLAO)</a:t>
            </a:r>
            <a:endParaRPr lang="en-IN" sz="2500" b="1" dirty="0">
              <a:solidFill>
                <a:prstClr val="black">
                  <a:lumMod val="85000"/>
                  <a:lumOff val="1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84473" y="5966752"/>
            <a:ext cx="155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June </a:t>
            </a:r>
            <a:r>
              <a:rPr lang="en-US" b="1" dirty="0" smtClean="0"/>
              <a:t>28, </a:t>
            </a:r>
            <a:r>
              <a:rPr lang="en-US" b="1" dirty="0" smtClean="0"/>
              <a:t>2024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31486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498500"/>
            <a:ext cx="6511506" cy="57990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22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User IDs</a:t>
            </a: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2" name="Picture 11"/>
          <p:cNvPicPr/>
          <p:nvPr/>
        </p:nvPicPr>
        <p:blipFill rotWithShape="1">
          <a:blip r:embed="rId2"/>
          <a:srcRect t="8565" r="3193" b="6841"/>
          <a:stretch/>
        </p:blipFill>
        <p:spPr bwMode="auto">
          <a:xfrm>
            <a:off x="373834" y="1945275"/>
            <a:ext cx="8314302" cy="40864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Oval 18"/>
          <p:cNvSpPr/>
          <p:nvPr/>
        </p:nvSpPr>
        <p:spPr>
          <a:xfrm>
            <a:off x="3356696" y="3961998"/>
            <a:ext cx="2181225" cy="4994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2" name="TextBox 21"/>
          <p:cNvSpPr txBox="1"/>
          <p:nvPr/>
        </p:nvSpPr>
        <p:spPr>
          <a:xfrm>
            <a:off x="429052" y="1298944"/>
            <a:ext cx="83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Generation of Acknowledgement Number</a:t>
            </a:r>
            <a:endParaRPr lang="en-IN" dirty="0"/>
          </a:p>
          <a:p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319406" y="5785510"/>
            <a:ext cx="83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Request will be authorized by CRA. Intimation on authorization/rejection will </a:t>
            </a:r>
            <a:r>
              <a:rPr lang="en-US" smtClean="0"/>
              <a:t>be sent </a:t>
            </a:r>
            <a:r>
              <a:rPr lang="en-US" dirty="0" smtClean="0"/>
              <a:t>on the registered email ID.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3272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0843" y="3105835"/>
            <a:ext cx="85531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Authorization at NLOO level for AADHAR link </a:t>
            </a:r>
            <a:r>
              <a:rPr lang="en-IN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request </a:t>
            </a:r>
            <a:r>
              <a:rPr lang="en-IN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raised by NLAO (NPS Lite)</a:t>
            </a:r>
            <a:endParaRPr lang="en-IN" sz="2800" b="1" dirty="0"/>
          </a:p>
        </p:txBody>
      </p:sp>
    </p:spTree>
    <p:extLst>
      <p:ext uri="{BB962C8B-B14F-4D97-AF65-F5344CB8AC3E}">
        <p14:creationId xmlns:p14="http://schemas.microsoft.com/office/powerpoint/2010/main" val="392921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tretch>
            <a:fillRect/>
          </a:stretch>
        </p:blipFill>
        <p:spPr>
          <a:xfrm>
            <a:off x="379828" y="801857"/>
            <a:ext cx="8510954" cy="580995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1308295" y="2686929"/>
            <a:ext cx="253219" cy="7174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45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id:image001.png@01DAC666.E9DE8850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5" t="8303" r="27314" b="7348"/>
          <a:stretch/>
        </p:blipFill>
        <p:spPr bwMode="auto">
          <a:xfrm>
            <a:off x="554182" y="1039091"/>
            <a:ext cx="8382000" cy="51261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1616079" y="2082019"/>
            <a:ext cx="534573" cy="3798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043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24083" t="7260" r="28185" b="5638"/>
          <a:stretch/>
        </p:blipFill>
        <p:spPr>
          <a:xfrm>
            <a:off x="628650" y="484909"/>
            <a:ext cx="8029575" cy="540327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2333318" y="4718641"/>
            <a:ext cx="1505243" cy="3798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5556738" y="5162841"/>
            <a:ext cx="1983545" cy="2250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6794695" y="4276579"/>
            <a:ext cx="1842868" cy="16599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 case of rejection, remark is mandatory</a:t>
            </a:r>
            <a:endParaRPr lang="en-IN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183818" y="4511034"/>
            <a:ext cx="623667" cy="19929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828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t="8749" b="6524"/>
          <a:stretch/>
        </p:blipFill>
        <p:spPr>
          <a:xfrm>
            <a:off x="200571" y="304800"/>
            <a:ext cx="8694047" cy="583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6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3172" y="2856042"/>
            <a:ext cx="8456027" cy="60016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Delinking </a:t>
            </a:r>
            <a:r>
              <a:rPr kumimoji="0" lang="en-US" sz="3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kumimoji="0" lang="en-US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the User ID </a:t>
            </a:r>
            <a:endParaRPr kumimoji="0" lang="en-IN" sz="33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8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90877" y="984891"/>
            <a:ext cx="7095102" cy="646395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Delinking </a:t>
            </a:r>
            <a:r>
              <a:rPr lang="en-US" sz="2500" b="1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5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NLOO User ID</a:t>
            </a:r>
            <a:endParaRPr lang="en-US" sz="2500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85800">
              <a:lnSpc>
                <a:spcPct val="70000"/>
              </a:lnSpc>
            </a:pPr>
            <a:endParaRPr lang="en-US" sz="25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487" y="2224401"/>
            <a:ext cx="784891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Delinking would be required in case Transfer, change in roles and responsibilities, etc.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Send an email to CRA for delinking the </a:t>
            </a:r>
            <a:r>
              <a:rPr lang="en-US" sz="2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the User ID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Mention the reason for removal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Request will be processed by CRA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Confirmation would be sent to the office</a:t>
            </a:r>
          </a:p>
        </p:txBody>
      </p:sp>
    </p:spTree>
    <p:extLst>
      <p:ext uri="{BB962C8B-B14F-4D97-AF65-F5344CB8AC3E}">
        <p14:creationId xmlns:p14="http://schemas.microsoft.com/office/powerpoint/2010/main" val="12824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7109" y="395822"/>
            <a:ext cx="7061981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Delinking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</a:t>
            </a:r>
            <a:r>
              <a:rPr lang="en-US" sz="28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NLAO 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 ID</a:t>
            </a:r>
            <a:endParaRPr lang="en-US" sz="2800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487" y="1724993"/>
            <a:ext cx="784891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Delinking would be required in case Transfer, change in roles and responsibilities, etc.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NLAO will send communication to NLOO for delinking the </a:t>
            </a:r>
            <a:r>
              <a:rPr lang="en-US" sz="20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the User ID 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reason for 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removal and document if required by NLOO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Request will be processed by NLOO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Confirmation would be sent by NLOO to NLAO</a:t>
            </a:r>
          </a:p>
        </p:txBody>
      </p:sp>
    </p:spTree>
    <p:extLst>
      <p:ext uri="{BB962C8B-B14F-4D97-AF65-F5344CB8AC3E}">
        <p14:creationId xmlns:p14="http://schemas.microsoft.com/office/powerpoint/2010/main" val="111374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t="8534" r="2764" b="6892"/>
          <a:stretch/>
        </p:blipFill>
        <p:spPr>
          <a:xfrm>
            <a:off x="332509" y="1080655"/>
            <a:ext cx="8285018" cy="515389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1547446" y="2593145"/>
            <a:ext cx="239151" cy="8581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6649542" y="2316481"/>
            <a:ext cx="693367" cy="8581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8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41406" y="2756960"/>
            <a:ext cx="8784860" cy="2267223"/>
            <a:chOff x="188541" y="2532948"/>
            <a:chExt cx="11713147" cy="3022963"/>
          </a:xfrm>
        </p:grpSpPr>
        <p:sp>
          <p:nvSpPr>
            <p:cNvPr id="2" name="Rectangle 1"/>
            <p:cNvSpPr/>
            <p:nvPr/>
          </p:nvSpPr>
          <p:spPr>
            <a:xfrm>
              <a:off x="1135962" y="2620398"/>
              <a:ext cx="1186596" cy="841256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/>
              <a:r>
                <a:rPr lang="en-US" sz="3500" b="1" kern="5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en-IN" sz="3500" b="1" kern="5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60841" y="3184603"/>
              <a:ext cx="2490827" cy="756617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>
                <a:lnSpc>
                  <a:spcPct val="200000"/>
                </a:lnSpc>
              </a:pPr>
              <a:endParaRPr lang="en-US" dirty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88541" y="4156460"/>
              <a:ext cx="3061349" cy="513903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Introduction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959712" y="2634386"/>
              <a:ext cx="1275145" cy="841256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/>
              <a:r>
                <a:rPr lang="en-US" sz="3500" b="1" kern="5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en-IN" sz="3500" b="1" kern="5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066882" y="3298884"/>
              <a:ext cx="3061349" cy="2257027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Process for Linking </a:t>
              </a:r>
              <a:r>
                <a:rPr lang="en-US" sz="16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Aadhaar</a:t>
              </a: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to the User </a:t>
              </a: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IDs and Authorization of Requests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862489" y="2634386"/>
              <a:ext cx="1193836" cy="841256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/>
              <a:r>
                <a:rPr lang="en-US" sz="3500" b="1" kern="5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en-IN" sz="3500" b="1" kern="5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840339" y="3678345"/>
              <a:ext cx="3061349" cy="1367469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Process for regular access to CRA system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48623" y="2532948"/>
              <a:ext cx="5799735" cy="2641722"/>
              <a:chOff x="3148485" y="2254425"/>
              <a:chExt cx="5741213" cy="2925109"/>
            </a:xfrm>
          </p:grpSpPr>
          <p:cxnSp>
            <p:nvCxnSpPr>
              <p:cNvPr id="12" name="Straight Connector 11"/>
              <p:cNvCxnSpPr/>
              <p:nvPr userDrawn="1"/>
            </p:nvCxnSpPr>
            <p:spPr>
              <a:xfrm>
                <a:off x="3148485" y="2280263"/>
                <a:ext cx="0" cy="2883453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 userDrawn="1"/>
            </p:nvCxnSpPr>
            <p:spPr>
              <a:xfrm>
                <a:off x="6007146" y="2265470"/>
                <a:ext cx="0" cy="291406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 userDrawn="1"/>
            </p:nvCxnSpPr>
            <p:spPr>
              <a:xfrm>
                <a:off x="8889698" y="2254425"/>
                <a:ext cx="0" cy="2914064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Rectangle 14"/>
            <p:cNvSpPr/>
            <p:nvPr/>
          </p:nvSpPr>
          <p:spPr>
            <a:xfrm>
              <a:off x="9576153" y="2626816"/>
              <a:ext cx="1592451" cy="841256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/>
              <a:r>
                <a:rPr lang="en-US" sz="3500" b="1" kern="5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en-IN" sz="3500" b="1" kern="5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929613" y="3484741"/>
              <a:ext cx="3061349" cy="1403461"/>
            </a:xfrm>
            <a:prstGeom prst="rect">
              <a:avLst/>
            </a:prstGeom>
          </p:spPr>
          <p:txBody>
            <a:bodyPr vert="horz" wrap="square" anchor="ctr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Delinking of </a:t>
              </a:r>
              <a:r>
                <a:rPr lang="en-US" sz="16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Aadhaar</a:t>
              </a: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from the User ID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693633" y="5434546"/>
              <a:ext cx="1074319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2611796" y="998341"/>
            <a:ext cx="3940878" cy="715581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/>
            <a:r>
              <a:rPr lang="en-US" sz="4050" kern="5000" dirty="0">
                <a:solidFill>
                  <a:prstClr val="white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Content</a:t>
            </a:r>
            <a:endParaRPr lang="en-IN" sz="4050" kern="5000" dirty="0">
              <a:solidFill>
                <a:prstClr val="white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40906" y="1538905"/>
            <a:ext cx="6510536" cy="584775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200000"/>
              </a:lnSpc>
            </a:pPr>
            <a:r>
              <a:rPr lang="en-US" sz="1600" b="1" dirty="0" err="1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1600" b="1" dirty="0" smtClean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 User Authentication for APY-SPs</a:t>
            </a:r>
            <a:endParaRPr lang="en-US" sz="16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d:image001.png@01DAC666.E9DE8850"/>
          <p:cNvPicPr/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" r="4174" b="6306"/>
          <a:stretch/>
        </p:blipFill>
        <p:spPr bwMode="auto">
          <a:xfrm>
            <a:off x="568036" y="1219200"/>
            <a:ext cx="7800109" cy="47936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4364182" y="2278966"/>
            <a:ext cx="1237957" cy="56270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6344529" y="4501662"/>
            <a:ext cx="1420837" cy="703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4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23623" t="8079" r="22824" b="6244"/>
          <a:stretch/>
        </p:blipFill>
        <p:spPr>
          <a:xfrm>
            <a:off x="2014538" y="342900"/>
            <a:ext cx="5729287" cy="3245427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/>
          <a:srcRect t="8896" b="5906"/>
          <a:stretch/>
        </p:blipFill>
        <p:spPr>
          <a:xfrm>
            <a:off x="478302" y="3865418"/>
            <a:ext cx="8356209" cy="279861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7906043" y="3207434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5359791" y="2968283"/>
            <a:ext cx="1941341" cy="2391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95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b="6126"/>
          <a:stretch/>
        </p:blipFill>
        <p:spPr>
          <a:xfrm>
            <a:off x="759655" y="1097281"/>
            <a:ext cx="7610622" cy="46748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5036234" y="4895557"/>
            <a:ext cx="2110154" cy="1406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8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t="7713" r="4030" b="7617"/>
          <a:stretch/>
        </p:blipFill>
        <p:spPr>
          <a:xfrm>
            <a:off x="1898074" y="277090"/>
            <a:ext cx="5278581" cy="3325092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 rotWithShape="1">
          <a:blip r:embed="rId3"/>
          <a:srcRect l="17278" t="9287" r="19960" b="6449"/>
          <a:stretch/>
        </p:blipFill>
        <p:spPr>
          <a:xfrm>
            <a:off x="1884218" y="3726873"/>
            <a:ext cx="5347856" cy="292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2509" y="2894513"/>
            <a:ext cx="9047018" cy="523220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Regular (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Aaadhar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based) access to CRA system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kumimoji="0" lang="en-IN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82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385892"/>
            <a:ext cx="7095102" cy="53681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Procedure for regular (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based) access to CRA system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9052" y="1298944"/>
            <a:ext cx="83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Login as usual</a:t>
            </a:r>
            <a:endParaRPr lang="en-IN" dirty="0"/>
          </a:p>
          <a:p>
            <a:endParaRPr lang="en-IN" dirty="0"/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t="8299" r="3800" b="6043"/>
          <a:stretch/>
        </p:blipFill>
        <p:spPr bwMode="auto">
          <a:xfrm>
            <a:off x="429052" y="1705700"/>
            <a:ext cx="8160765" cy="41824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958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385892"/>
            <a:ext cx="7095102" cy="53681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Procedure for regular (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based) access to CRA system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9052" y="1298944"/>
            <a:ext cx="83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 </a:t>
            </a:r>
            <a:r>
              <a:rPr lang="en-US" dirty="0" err="1" smtClean="0"/>
              <a:t>Aadhaar</a:t>
            </a:r>
            <a:r>
              <a:rPr lang="en-US" dirty="0" smtClean="0"/>
              <a:t>, Select declaration and click submit</a:t>
            </a:r>
            <a:endParaRPr lang="en-IN" dirty="0"/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l="-452" t="8837" r="3015" b="9773"/>
          <a:stretch/>
        </p:blipFill>
        <p:spPr bwMode="auto">
          <a:xfrm>
            <a:off x="429052" y="1893137"/>
            <a:ext cx="8328392" cy="43275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Minus 11"/>
          <p:cNvSpPr/>
          <p:nvPr/>
        </p:nvSpPr>
        <p:spPr>
          <a:xfrm>
            <a:off x="3953008" y="3416347"/>
            <a:ext cx="1170043" cy="3333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063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385892"/>
            <a:ext cx="7095102" cy="53681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Procedure for regular (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based) access to CRA system</a:t>
            </a: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9052" y="1298944"/>
            <a:ext cx="83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 OTP received on the user’s mobile</a:t>
            </a:r>
            <a:endParaRPr lang="en-IN" dirty="0"/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l="151" t="8568" r="2888" b="6561"/>
          <a:stretch/>
        </p:blipFill>
        <p:spPr bwMode="auto">
          <a:xfrm>
            <a:off x="515874" y="1893137"/>
            <a:ext cx="8073944" cy="43414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128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2491" y="2588166"/>
            <a:ext cx="6938612" cy="1061829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defTabSz="685800"/>
            <a:r>
              <a:rPr lang="en-US" sz="4500" b="1" kern="50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You!</a:t>
            </a:r>
          </a:p>
          <a:p>
            <a:pPr defTabSz="685800"/>
            <a:endParaRPr lang="en-IN" kern="50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 rot="16551265">
            <a:off x="4259934" y="1098255"/>
            <a:ext cx="1924391" cy="1924391"/>
          </a:xfrm>
          <a:prstGeom prst="ellipse">
            <a:avLst/>
          </a:prstGeom>
          <a:gradFill>
            <a:gsLst>
              <a:gs pos="0">
                <a:srgbClr val="FFCD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37310" y="1369109"/>
            <a:ext cx="1870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time process </a:t>
            </a:r>
          </a:p>
          <a:p>
            <a:pPr defTabSz="685800"/>
            <a:endParaRPr lang="en-US" b="1" dirty="0">
              <a:solidFill>
                <a:schemeClr val="accent5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defTabSz="685800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Factor Authorization</a:t>
            </a:r>
          </a:p>
        </p:txBody>
      </p:sp>
      <p:sp>
        <p:nvSpPr>
          <p:cNvPr id="4" name="Oval 3"/>
          <p:cNvSpPr/>
          <p:nvPr/>
        </p:nvSpPr>
        <p:spPr>
          <a:xfrm rot="16551265">
            <a:off x="3855163" y="2882956"/>
            <a:ext cx="2896430" cy="2896430"/>
          </a:xfrm>
          <a:prstGeom prst="ellipse">
            <a:avLst/>
          </a:prstGeom>
          <a:gradFill>
            <a:gsLst>
              <a:gs pos="0">
                <a:srgbClr val="FFCD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56186" y="3753287"/>
            <a:ext cx="23318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enhance the security measures in accessing the CRA system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 rot="16551265">
            <a:off x="5915763" y="1907412"/>
            <a:ext cx="2801992" cy="2801992"/>
          </a:xfrm>
          <a:prstGeom prst="ellipse">
            <a:avLst/>
          </a:prstGeom>
          <a:gradFill>
            <a:gsLst>
              <a:gs pos="0">
                <a:srgbClr val="FFCD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47144" y="2569438"/>
            <a:ext cx="21685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afeguard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interests of Subscribers and Stakeholders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0520" y="1969274"/>
            <a:ext cx="5022167" cy="60016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defTabSz="685800"/>
            <a:r>
              <a:rPr lang="en-US" sz="3300" dirty="0" smtClean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Introduction</a:t>
            </a:r>
            <a:endParaRPr lang="en-US" sz="33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8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514336"/>
            <a:ext cx="6511506" cy="34291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4842" y="1430236"/>
            <a:ext cx="817418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Maximum of 5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numbers can be linked to a single user ID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IN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same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number cannot be linked to multiple user IDs of the same NL-OO/NL-AO </a:t>
            </a:r>
            <a:endParaRPr lang="en-US" sz="20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IN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User has logged in to CRA with login ID ending with ‘00’ and due to any reason if OTP is not received then another 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 should 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able to login with ‘00’. Error shall not be displayed as User is already logged in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IN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Same user ID cannot be used for simultaneous login until previous user has logged out, for security reasons</a:t>
            </a:r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082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3172" y="2602126"/>
            <a:ext cx="8456027" cy="1107996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defRPr/>
            </a:pPr>
            <a:r>
              <a:rPr lang="en-US" sz="3300" b="1" dirty="0" smtClean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3300" b="1" dirty="0" err="1" smtClean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3300" b="1" dirty="0" smtClean="0">
                <a:solidFill>
                  <a:srgbClr val="7030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NLOO and NLAO User IDs </a:t>
            </a:r>
            <a:endParaRPr lang="en-IN" sz="3300" b="1" dirty="0">
              <a:solidFill>
                <a:srgbClr val="7030A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94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498500"/>
            <a:ext cx="6511506" cy="57990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22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User </a:t>
            </a:r>
            <a:r>
              <a:rPr lang="en-US" sz="2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IDs</a:t>
            </a:r>
            <a:endParaRPr lang="en-US" sz="2200" b="1" dirty="0">
              <a:solidFill>
                <a:prstClr val="black">
                  <a:lumMod val="75000"/>
                  <a:lumOff val="25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" y="1114214"/>
            <a:ext cx="3916720" cy="36933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defRPr/>
            </a:pP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Login to CRA System as usual</a:t>
            </a:r>
            <a:endParaRPr lang="en-US" dirty="0">
              <a:latin typeface="Gilroy-Regular" panose="000005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916720" y="3708760"/>
            <a:ext cx="1289874" cy="270074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en-US" sz="105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 graph here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t="8030" r="4205" b="5232"/>
          <a:stretch/>
        </p:blipFill>
        <p:spPr bwMode="auto">
          <a:xfrm>
            <a:off x="360249" y="1760075"/>
            <a:ext cx="8049460" cy="4706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5895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498500"/>
            <a:ext cx="6511506" cy="57990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22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User IDs</a:t>
            </a: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2"/>
          <a:srcRect t="8400" b="30135"/>
          <a:stretch/>
        </p:blipFill>
        <p:spPr bwMode="auto">
          <a:xfrm>
            <a:off x="180621" y="1359296"/>
            <a:ext cx="8467177" cy="431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56709" y="3571039"/>
            <a:ext cx="727364" cy="969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/>
          <p:cNvSpPr/>
          <p:nvPr/>
        </p:nvSpPr>
        <p:spPr>
          <a:xfrm>
            <a:off x="484909" y="5952838"/>
            <a:ext cx="7413308" cy="36933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defRPr/>
            </a:pP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 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Number, tick the declaration and 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cick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Submit</a:t>
            </a:r>
            <a:endParaRPr lang="en-US" dirty="0">
              <a:latin typeface="Gilroy-Regular" panose="000005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89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498500"/>
            <a:ext cx="6511506" cy="57990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22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User IDs</a:t>
            </a: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713018" y="4364182"/>
            <a:ext cx="512618" cy="969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" name="Picture 9"/>
          <p:cNvPicPr/>
          <p:nvPr/>
        </p:nvPicPr>
        <p:blipFill rotWithShape="1">
          <a:blip r:embed="rId2"/>
          <a:srcRect l="1" t="8734" r="4499" b="6311"/>
          <a:stretch/>
        </p:blipFill>
        <p:spPr bwMode="auto">
          <a:xfrm>
            <a:off x="180622" y="918649"/>
            <a:ext cx="8155523" cy="40008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Minus 11"/>
          <p:cNvSpPr/>
          <p:nvPr/>
        </p:nvSpPr>
        <p:spPr>
          <a:xfrm>
            <a:off x="3302576" y="2798618"/>
            <a:ext cx="1061605" cy="3333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9" name="Minus 18"/>
          <p:cNvSpPr/>
          <p:nvPr/>
        </p:nvSpPr>
        <p:spPr>
          <a:xfrm>
            <a:off x="3523094" y="3338946"/>
            <a:ext cx="841087" cy="24938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" name="TextBox 2"/>
          <p:cNvSpPr txBox="1"/>
          <p:nvPr/>
        </p:nvSpPr>
        <p:spPr>
          <a:xfrm>
            <a:off x="373834" y="4985087"/>
            <a:ext cx="83283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 details like Name, Mobile number, Gender and Document type. Documents from below list can be uploaded.</a:t>
            </a:r>
          </a:p>
          <a:p>
            <a:endParaRPr lang="en-US" dirty="0" smtClean="0"/>
          </a:p>
          <a:p>
            <a:pPr lvl="0"/>
            <a:r>
              <a:rPr lang="en-US" dirty="0" smtClean="0"/>
              <a:t>Appointment </a:t>
            </a:r>
            <a:r>
              <a:rPr lang="en-US" dirty="0"/>
              <a:t>letter</a:t>
            </a:r>
            <a:endParaRPr lang="en-IN" dirty="0"/>
          </a:p>
          <a:p>
            <a:pPr lvl="0"/>
            <a:r>
              <a:rPr lang="en-US" dirty="0"/>
              <a:t>Authority letter</a:t>
            </a:r>
            <a:endParaRPr lang="en-IN" dirty="0"/>
          </a:p>
          <a:p>
            <a:pPr lvl="0"/>
            <a:r>
              <a:rPr lang="en-US" dirty="0"/>
              <a:t>Identity Card</a:t>
            </a:r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252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494716" y="498500"/>
            <a:ext cx="6511506" cy="579902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 defTabSz="685800">
              <a:lnSpc>
                <a:spcPct val="70000"/>
              </a:lnSpc>
            </a:pP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 for Linking </a:t>
            </a:r>
            <a:r>
              <a:rPr lang="en-US" sz="22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Aadhaar</a:t>
            </a:r>
            <a:r>
              <a:rPr lang="en-US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User IDs</a:t>
            </a:r>
          </a:p>
          <a:p>
            <a:pPr algn="ctr" defTabSz="685800">
              <a:lnSpc>
                <a:spcPct val="70000"/>
              </a:lnSpc>
            </a:pPr>
            <a:endParaRPr lang="en-US" sz="2200" b="1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Block Arc 13"/>
          <p:cNvSpPr/>
          <p:nvPr/>
        </p:nvSpPr>
        <p:spPr>
          <a:xfrm flipH="1">
            <a:off x="6974407" y="5538845"/>
            <a:ext cx="923810" cy="923810"/>
          </a:xfrm>
          <a:prstGeom prst="blockArc">
            <a:avLst/>
          </a:prstGeom>
          <a:solidFill>
            <a:srgbClr val="D50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Block Arc 14"/>
          <p:cNvSpPr/>
          <p:nvPr/>
        </p:nvSpPr>
        <p:spPr>
          <a:xfrm rot="10800000" flipH="1">
            <a:off x="7589150" y="231320"/>
            <a:ext cx="1251860" cy="1251860"/>
          </a:xfrm>
          <a:prstGeom prst="blockArc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Block Arc 15"/>
          <p:cNvSpPr/>
          <p:nvPr/>
        </p:nvSpPr>
        <p:spPr>
          <a:xfrm rot="10800000">
            <a:off x="8336145" y="5059939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Block Arc 16"/>
          <p:cNvSpPr/>
          <p:nvPr/>
        </p:nvSpPr>
        <p:spPr>
          <a:xfrm>
            <a:off x="373834" y="1893137"/>
            <a:ext cx="623306" cy="623306"/>
          </a:xfrm>
          <a:prstGeom prst="blockArc">
            <a:avLst>
              <a:gd name="adj1" fmla="val 10800000"/>
              <a:gd name="adj2" fmla="val 16160947"/>
              <a:gd name="adj3" fmla="val 22150"/>
            </a:avLst>
          </a:prstGeom>
          <a:solidFill>
            <a:srgbClr val="FFCD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3834" y="4917303"/>
            <a:ext cx="83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Provide OTP received on the User’s Mobile number</a:t>
            </a:r>
            <a:endParaRPr lang="en-IN" dirty="0"/>
          </a:p>
          <a:p>
            <a:endParaRPr lang="en-IN" dirty="0"/>
          </a:p>
        </p:txBody>
      </p:sp>
      <p:pic>
        <p:nvPicPr>
          <p:cNvPr id="13" name="Picture 12"/>
          <p:cNvPicPr/>
          <p:nvPr/>
        </p:nvPicPr>
        <p:blipFill rotWithShape="1">
          <a:blip r:embed="rId2"/>
          <a:srcRect t="7763" b="6042"/>
          <a:stretch/>
        </p:blipFill>
        <p:spPr bwMode="auto">
          <a:xfrm>
            <a:off x="373834" y="962291"/>
            <a:ext cx="7962311" cy="38318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Minus 17"/>
          <p:cNvSpPr/>
          <p:nvPr/>
        </p:nvSpPr>
        <p:spPr>
          <a:xfrm>
            <a:off x="4538030" y="2474238"/>
            <a:ext cx="1170043" cy="3333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0" name="Minus 19"/>
          <p:cNvSpPr/>
          <p:nvPr/>
        </p:nvSpPr>
        <p:spPr>
          <a:xfrm>
            <a:off x="4565740" y="2591672"/>
            <a:ext cx="1061605" cy="3333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1" name="Minus 20"/>
          <p:cNvSpPr/>
          <p:nvPr/>
        </p:nvSpPr>
        <p:spPr>
          <a:xfrm>
            <a:off x="4579590" y="2702507"/>
            <a:ext cx="1061605" cy="33337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40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2326B2BB3C4BB6A663B7BBD26649" ma:contentTypeVersion="15" ma:contentTypeDescription="Create a new document." ma:contentTypeScope="" ma:versionID="b0f3c92c4c9de9965b434f6f18f7450a">
  <xsd:schema xmlns:xsd="http://www.w3.org/2001/XMLSchema" xmlns:xs="http://www.w3.org/2001/XMLSchema" xmlns:p="http://schemas.microsoft.com/office/2006/metadata/properties" xmlns:ns3="0bf9f3f5-8199-4b3f-bbd1-20655dfba3af" xmlns:ns4="639f8100-f690-4995-a1cf-e88f54a5e409" targetNamespace="http://schemas.microsoft.com/office/2006/metadata/properties" ma:root="true" ma:fieldsID="13044b945993931305b196075bbb66a0" ns3:_="" ns4:_="">
    <xsd:import namespace="0bf9f3f5-8199-4b3f-bbd1-20655dfba3af"/>
    <xsd:import namespace="639f8100-f690-4995-a1cf-e88f54a5e4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MediaServiceSystemTag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9f3f5-8199-4b3f-bbd1-20655dfba3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16" nillable="true" ma:displayName="_activity" ma:hidden="true" ma:internalName="_activity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9f8100-f690-4995-a1cf-e88f54a5e40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bf9f3f5-8199-4b3f-bbd1-20655dfba3af" xsi:nil="true"/>
  </documentManagement>
</p:properties>
</file>

<file path=customXml/itemProps1.xml><?xml version="1.0" encoding="utf-8"?>
<ds:datastoreItem xmlns:ds="http://schemas.openxmlformats.org/officeDocument/2006/customXml" ds:itemID="{23AFC206-407B-46EB-8335-EDB5C80401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9f3f5-8199-4b3f-bbd1-20655dfba3af"/>
    <ds:schemaRef ds:uri="639f8100-f690-4995-a1cf-e88f54a5e4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2C9019-75D1-417E-BC20-2BF6DA9B4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1E33F0-2BB8-4E9A-A7C7-894B8D03FDFC}">
  <ds:schemaRefs>
    <ds:schemaRef ds:uri="639f8100-f690-4995-a1cf-e88f54a5e409"/>
    <ds:schemaRef ds:uri="http://purl.org/dc/terms/"/>
    <ds:schemaRef ds:uri="0bf9f3f5-8199-4b3f-bbd1-20655dfba3af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515</Words>
  <Application>Microsoft Office PowerPoint</Application>
  <PresentationFormat>On-screen Show (4:3)</PresentationFormat>
  <Paragraphs>72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9" baseType="lpstr">
      <vt:lpstr>Arial</vt:lpstr>
      <vt:lpstr>Calibri</vt:lpstr>
      <vt:lpstr>Calibri Light</vt:lpstr>
      <vt:lpstr>Gilroy-Regular</vt:lpstr>
      <vt:lpstr>Open Sans</vt:lpstr>
      <vt:lpstr>Open Sans Extrabold</vt:lpstr>
      <vt:lpstr>Open Sans Semibold</vt:lpstr>
      <vt:lpstr>Times New Roman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Manisha Wayal</dc:creator>
  <cp:keywords/>
  <dc:description>generated using python-pptx</dc:description>
  <cp:lastModifiedBy>Manisha Wayal</cp:lastModifiedBy>
  <cp:revision>67</cp:revision>
  <dcterms:created xsi:type="dcterms:W3CDTF">2013-01-27T09:14:16Z</dcterms:created>
  <dcterms:modified xsi:type="dcterms:W3CDTF">2024-06-27T13:22:04Z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0x01010076DF2326B2BB3C4BB6A663B7BBD26649</vt:lpwstr>
  </property>
</Properties>
</file>